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6" r:id="rId1"/>
  </p:sldMasterIdLst>
  <p:notesMasterIdLst>
    <p:notesMasterId r:id="rId29"/>
  </p:notesMasterIdLst>
  <p:handoutMasterIdLst>
    <p:handoutMasterId r:id="rId30"/>
  </p:handoutMasterIdLst>
  <p:sldIdLst>
    <p:sldId id="256" r:id="rId2"/>
    <p:sldId id="257" r:id="rId3"/>
    <p:sldId id="258" r:id="rId4"/>
    <p:sldId id="259" r:id="rId5"/>
    <p:sldId id="260" r:id="rId6"/>
    <p:sldId id="284" r:id="rId7"/>
    <p:sldId id="261" r:id="rId8"/>
    <p:sldId id="262" r:id="rId9"/>
    <p:sldId id="263" r:id="rId10"/>
    <p:sldId id="264" r:id="rId11"/>
    <p:sldId id="265" r:id="rId12"/>
    <p:sldId id="266" r:id="rId13"/>
    <p:sldId id="267" r:id="rId14"/>
    <p:sldId id="281" r:id="rId15"/>
    <p:sldId id="268" r:id="rId16"/>
    <p:sldId id="283" r:id="rId17"/>
    <p:sldId id="280" r:id="rId18"/>
    <p:sldId id="282" r:id="rId19"/>
    <p:sldId id="269" r:id="rId20"/>
    <p:sldId id="270" r:id="rId21"/>
    <p:sldId id="271" r:id="rId22"/>
    <p:sldId id="272" r:id="rId23"/>
    <p:sldId id="273" r:id="rId24"/>
    <p:sldId id="274" r:id="rId25"/>
    <p:sldId id="275" r:id="rId26"/>
    <p:sldId id="277" r:id="rId27"/>
    <p:sldId id="278" r:id="rId2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FF30FC-4BBF-461F-A5D9-511D5A9E9546}" v="11" dt="2023-05-09T14:08:08.5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p:scale>
          <a:sx n="62" d="100"/>
          <a:sy n="62" d="100"/>
        </p:scale>
        <p:origin x="1400"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quart, Amanda" userId="b6539fad-d26d-47bb-94b2-0af6625be558" providerId="ADAL" clId="{55E4F564-0F88-4BEE-8B41-EBFB5054AD4E}"/>
    <pc:docChg chg="modSld">
      <pc:chgData name="Marquart, Amanda" userId="b6539fad-d26d-47bb-94b2-0af6625be558" providerId="ADAL" clId="{55E4F564-0F88-4BEE-8B41-EBFB5054AD4E}" dt="2022-12-01T14:13:44.673" v="23" actId="20577"/>
      <pc:docMkLst>
        <pc:docMk/>
      </pc:docMkLst>
      <pc:sldChg chg="modSp mod">
        <pc:chgData name="Marquart, Amanda" userId="b6539fad-d26d-47bb-94b2-0af6625be558" providerId="ADAL" clId="{55E4F564-0F88-4BEE-8B41-EBFB5054AD4E}" dt="2022-12-01T14:09:39.928" v="2" actId="20577"/>
        <pc:sldMkLst>
          <pc:docMk/>
          <pc:sldMk cId="2568033513" sldId="262"/>
        </pc:sldMkLst>
        <pc:spChg chg="mod">
          <ac:chgData name="Marquart, Amanda" userId="b6539fad-d26d-47bb-94b2-0af6625be558" providerId="ADAL" clId="{55E4F564-0F88-4BEE-8B41-EBFB5054AD4E}" dt="2022-12-01T14:09:39.928" v="2" actId="20577"/>
          <ac:spMkLst>
            <pc:docMk/>
            <pc:sldMk cId="2568033513" sldId="262"/>
            <ac:spMk id="3" creationId="{00000000-0000-0000-0000-000000000000}"/>
          </ac:spMkLst>
        </pc:spChg>
      </pc:sldChg>
      <pc:sldChg chg="modSp mod">
        <pc:chgData name="Marquart, Amanda" userId="b6539fad-d26d-47bb-94b2-0af6625be558" providerId="ADAL" clId="{55E4F564-0F88-4BEE-8B41-EBFB5054AD4E}" dt="2022-12-01T14:13:44.673" v="23" actId="20577"/>
        <pc:sldMkLst>
          <pc:docMk/>
          <pc:sldMk cId="2368705775" sldId="281"/>
        </pc:sldMkLst>
        <pc:spChg chg="mod">
          <ac:chgData name="Marquart, Amanda" userId="b6539fad-d26d-47bb-94b2-0af6625be558" providerId="ADAL" clId="{55E4F564-0F88-4BEE-8B41-EBFB5054AD4E}" dt="2022-12-01T14:13:44.673" v="23" actId="20577"/>
          <ac:spMkLst>
            <pc:docMk/>
            <pc:sldMk cId="2368705775" sldId="281"/>
            <ac:spMk id="3" creationId="{00000000-0000-0000-0000-000000000000}"/>
          </ac:spMkLst>
        </pc:spChg>
      </pc:sldChg>
    </pc:docChg>
  </pc:docChgLst>
  <pc:docChgLst>
    <pc:chgData name="Marquart, Amanda" userId="b6539fad-d26d-47bb-94b2-0af6625be558" providerId="ADAL" clId="{F3FF30FC-4BBF-461F-A5D9-511D5A9E9546}"/>
    <pc:docChg chg="undo custSel modSld">
      <pc:chgData name="Marquart, Amanda" userId="b6539fad-d26d-47bb-94b2-0af6625be558" providerId="ADAL" clId="{F3FF30FC-4BBF-461F-A5D9-511D5A9E9546}" dt="2023-05-09T14:08:22.533" v="1281" actId="20577"/>
      <pc:docMkLst>
        <pc:docMk/>
      </pc:docMkLst>
      <pc:sldChg chg="modSp mod">
        <pc:chgData name="Marquart, Amanda" userId="b6539fad-d26d-47bb-94b2-0af6625be558" providerId="ADAL" clId="{F3FF30FC-4BBF-461F-A5D9-511D5A9E9546}" dt="2023-05-08T19:07:10.192" v="762" actId="20577"/>
        <pc:sldMkLst>
          <pc:docMk/>
          <pc:sldMk cId="3714055713" sldId="261"/>
        </pc:sldMkLst>
        <pc:spChg chg="mod">
          <ac:chgData name="Marquart, Amanda" userId="b6539fad-d26d-47bb-94b2-0af6625be558" providerId="ADAL" clId="{F3FF30FC-4BBF-461F-A5D9-511D5A9E9546}" dt="2023-05-08T19:07:10.192" v="762" actId="20577"/>
          <ac:spMkLst>
            <pc:docMk/>
            <pc:sldMk cId="3714055713" sldId="261"/>
            <ac:spMk id="3" creationId="{00000000-0000-0000-0000-000000000000}"/>
          </ac:spMkLst>
        </pc:spChg>
      </pc:sldChg>
      <pc:sldChg chg="modSp mod">
        <pc:chgData name="Marquart, Amanda" userId="b6539fad-d26d-47bb-94b2-0af6625be558" providerId="ADAL" clId="{F3FF30FC-4BBF-461F-A5D9-511D5A9E9546}" dt="2023-05-08T19:08:17.345" v="851" actId="20577"/>
        <pc:sldMkLst>
          <pc:docMk/>
          <pc:sldMk cId="2568033513" sldId="262"/>
        </pc:sldMkLst>
        <pc:spChg chg="mod">
          <ac:chgData name="Marquart, Amanda" userId="b6539fad-d26d-47bb-94b2-0af6625be558" providerId="ADAL" clId="{F3FF30FC-4BBF-461F-A5D9-511D5A9E9546}" dt="2023-05-08T19:08:17.345" v="851" actId="20577"/>
          <ac:spMkLst>
            <pc:docMk/>
            <pc:sldMk cId="2568033513" sldId="262"/>
            <ac:spMk id="3" creationId="{00000000-0000-0000-0000-000000000000}"/>
          </ac:spMkLst>
        </pc:spChg>
      </pc:sldChg>
      <pc:sldChg chg="modSp mod">
        <pc:chgData name="Marquart, Amanda" userId="b6539fad-d26d-47bb-94b2-0af6625be558" providerId="ADAL" clId="{F3FF30FC-4BBF-461F-A5D9-511D5A9E9546}" dt="2023-05-08T17:09:48.454" v="2" actId="27636"/>
        <pc:sldMkLst>
          <pc:docMk/>
          <pc:sldMk cId="1255415185" sldId="263"/>
        </pc:sldMkLst>
        <pc:spChg chg="mod">
          <ac:chgData name="Marquart, Amanda" userId="b6539fad-d26d-47bb-94b2-0af6625be558" providerId="ADAL" clId="{F3FF30FC-4BBF-461F-A5D9-511D5A9E9546}" dt="2023-05-08T17:09:48.454" v="2" actId="27636"/>
          <ac:spMkLst>
            <pc:docMk/>
            <pc:sldMk cId="1255415185" sldId="263"/>
            <ac:spMk id="3" creationId="{00000000-0000-0000-0000-000000000000}"/>
          </ac:spMkLst>
        </pc:spChg>
      </pc:sldChg>
      <pc:sldChg chg="modSp mod">
        <pc:chgData name="Marquart, Amanda" userId="b6539fad-d26d-47bb-94b2-0af6625be558" providerId="ADAL" clId="{F3FF30FC-4BBF-461F-A5D9-511D5A9E9546}" dt="2023-05-08T19:28:50.571" v="852" actId="33524"/>
        <pc:sldMkLst>
          <pc:docMk/>
          <pc:sldMk cId="740115928" sldId="264"/>
        </pc:sldMkLst>
        <pc:spChg chg="mod">
          <ac:chgData name="Marquart, Amanda" userId="b6539fad-d26d-47bb-94b2-0af6625be558" providerId="ADAL" clId="{F3FF30FC-4BBF-461F-A5D9-511D5A9E9546}" dt="2023-05-08T19:28:50.571" v="852" actId="33524"/>
          <ac:spMkLst>
            <pc:docMk/>
            <pc:sldMk cId="740115928" sldId="264"/>
            <ac:spMk id="3" creationId="{00000000-0000-0000-0000-000000000000}"/>
          </ac:spMkLst>
        </pc:spChg>
      </pc:sldChg>
      <pc:sldChg chg="modSp mod">
        <pc:chgData name="Marquart, Amanda" userId="b6539fad-d26d-47bb-94b2-0af6625be558" providerId="ADAL" clId="{F3FF30FC-4BBF-461F-A5D9-511D5A9E9546}" dt="2023-05-08T19:29:23.732" v="853" actId="33524"/>
        <pc:sldMkLst>
          <pc:docMk/>
          <pc:sldMk cId="1310082463" sldId="265"/>
        </pc:sldMkLst>
        <pc:spChg chg="mod">
          <ac:chgData name="Marquart, Amanda" userId="b6539fad-d26d-47bb-94b2-0af6625be558" providerId="ADAL" clId="{F3FF30FC-4BBF-461F-A5D9-511D5A9E9546}" dt="2023-05-08T19:29:23.732" v="853" actId="33524"/>
          <ac:spMkLst>
            <pc:docMk/>
            <pc:sldMk cId="1310082463" sldId="265"/>
            <ac:spMk id="3" creationId="{00000000-0000-0000-0000-000000000000}"/>
          </ac:spMkLst>
        </pc:spChg>
      </pc:sldChg>
      <pc:sldChg chg="modSp mod">
        <pc:chgData name="Marquart, Amanda" userId="b6539fad-d26d-47bb-94b2-0af6625be558" providerId="ADAL" clId="{F3FF30FC-4BBF-461F-A5D9-511D5A9E9546}" dt="2023-05-08T17:18:37.715" v="550" actId="20577"/>
        <pc:sldMkLst>
          <pc:docMk/>
          <pc:sldMk cId="4182222081" sldId="266"/>
        </pc:sldMkLst>
        <pc:spChg chg="mod">
          <ac:chgData name="Marquart, Amanda" userId="b6539fad-d26d-47bb-94b2-0af6625be558" providerId="ADAL" clId="{F3FF30FC-4BBF-461F-A5D9-511D5A9E9546}" dt="2023-05-08T17:18:37.715" v="550" actId="20577"/>
          <ac:spMkLst>
            <pc:docMk/>
            <pc:sldMk cId="4182222081" sldId="266"/>
            <ac:spMk id="3" creationId="{00000000-0000-0000-0000-000000000000}"/>
          </ac:spMkLst>
        </pc:spChg>
      </pc:sldChg>
      <pc:sldChg chg="modSp mod">
        <pc:chgData name="Marquart, Amanda" userId="b6539fad-d26d-47bb-94b2-0af6625be558" providerId="ADAL" clId="{F3FF30FC-4BBF-461F-A5D9-511D5A9E9546}" dt="2023-05-09T13:36:16.098" v="1118" actId="6549"/>
        <pc:sldMkLst>
          <pc:docMk/>
          <pc:sldMk cId="3099690278" sldId="267"/>
        </pc:sldMkLst>
        <pc:spChg chg="mod">
          <ac:chgData name="Marquart, Amanda" userId="b6539fad-d26d-47bb-94b2-0af6625be558" providerId="ADAL" clId="{F3FF30FC-4BBF-461F-A5D9-511D5A9E9546}" dt="2023-05-09T13:36:16.098" v="1118" actId="6549"/>
          <ac:spMkLst>
            <pc:docMk/>
            <pc:sldMk cId="3099690278" sldId="267"/>
            <ac:spMk id="3" creationId="{00000000-0000-0000-0000-000000000000}"/>
          </ac:spMkLst>
        </pc:spChg>
      </pc:sldChg>
      <pc:sldChg chg="modSp mod">
        <pc:chgData name="Marquart, Amanda" userId="b6539fad-d26d-47bb-94b2-0af6625be558" providerId="ADAL" clId="{F3FF30FC-4BBF-461F-A5D9-511D5A9E9546}" dt="2023-05-09T13:35:40.176" v="1065" actId="20577"/>
        <pc:sldMkLst>
          <pc:docMk/>
          <pc:sldMk cId="3784457203" sldId="268"/>
        </pc:sldMkLst>
        <pc:spChg chg="mod">
          <ac:chgData name="Marquart, Amanda" userId="b6539fad-d26d-47bb-94b2-0af6625be558" providerId="ADAL" clId="{F3FF30FC-4BBF-461F-A5D9-511D5A9E9546}" dt="2023-05-09T13:35:40.176" v="1065" actId="20577"/>
          <ac:spMkLst>
            <pc:docMk/>
            <pc:sldMk cId="3784457203" sldId="268"/>
            <ac:spMk id="3" creationId="{00000000-0000-0000-0000-000000000000}"/>
          </ac:spMkLst>
        </pc:spChg>
      </pc:sldChg>
      <pc:sldChg chg="modSp mod">
        <pc:chgData name="Marquart, Amanda" userId="b6539fad-d26d-47bb-94b2-0af6625be558" providerId="ADAL" clId="{F3FF30FC-4BBF-461F-A5D9-511D5A9E9546}" dt="2023-05-09T13:41:51.571" v="1279" actId="20577"/>
        <pc:sldMkLst>
          <pc:docMk/>
          <pc:sldMk cId="881802363" sldId="269"/>
        </pc:sldMkLst>
        <pc:spChg chg="mod">
          <ac:chgData name="Marquart, Amanda" userId="b6539fad-d26d-47bb-94b2-0af6625be558" providerId="ADAL" clId="{F3FF30FC-4BBF-461F-A5D9-511D5A9E9546}" dt="2023-05-09T13:41:51.571" v="1279" actId="20577"/>
          <ac:spMkLst>
            <pc:docMk/>
            <pc:sldMk cId="881802363" sldId="269"/>
            <ac:spMk id="3" creationId="{00000000-0000-0000-0000-000000000000}"/>
          </ac:spMkLst>
        </pc:spChg>
      </pc:sldChg>
      <pc:sldChg chg="modSp mod">
        <pc:chgData name="Marquart, Amanda" userId="b6539fad-d26d-47bb-94b2-0af6625be558" providerId="ADAL" clId="{F3FF30FC-4BBF-461F-A5D9-511D5A9E9546}" dt="2023-05-08T17:24:38.935" v="690" actId="33524"/>
        <pc:sldMkLst>
          <pc:docMk/>
          <pc:sldMk cId="591024003" sldId="271"/>
        </pc:sldMkLst>
        <pc:spChg chg="mod">
          <ac:chgData name="Marquart, Amanda" userId="b6539fad-d26d-47bb-94b2-0af6625be558" providerId="ADAL" clId="{F3FF30FC-4BBF-461F-A5D9-511D5A9E9546}" dt="2023-05-08T17:24:38.935" v="690" actId="33524"/>
          <ac:spMkLst>
            <pc:docMk/>
            <pc:sldMk cId="591024003" sldId="271"/>
            <ac:spMk id="3" creationId="{00000000-0000-0000-0000-000000000000}"/>
          </ac:spMkLst>
        </pc:spChg>
      </pc:sldChg>
      <pc:sldChg chg="modSp mod">
        <pc:chgData name="Marquart, Amanda" userId="b6539fad-d26d-47bb-94b2-0af6625be558" providerId="ADAL" clId="{F3FF30FC-4BBF-461F-A5D9-511D5A9E9546}" dt="2023-05-08T17:25:50.983" v="721" actId="20577"/>
        <pc:sldMkLst>
          <pc:docMk/>
          <pc:sldMk cId="3558039986" sldId="273"/>
        </pc:sldMkLst>
        <pc:spChg chg="mod">
          <ac:chgData name="Marquart, Amanda" userId="b6539fad-d26d-47bb-94b2-0af6625be558" providerId="ADAL" clId="{F3FF30FC-4BBF-461F-A5D9-511D5A9E9546}" dt="2023-05-08T17:25:50.983" v="721" actId="20577"/>
          <ac:spMkLst>
            <pc:docMk/>
            <pc:sldMk cId="3558039986" sldId="273"/>
            <ac:spMk id="3" creationId="{00000000-0000-0000-0000-000000000000}"/>
          </ac:spMkLst>
        </pc:spChg>
      </pc:sldChg>
      <pc:sldChg chg="modSp mod">
        <pc:chgData name="Marquart, Amanda" userId="b6539fad-d26d-47bb-94b2-0af6625be558" providerId="ADAL" clId="{F3FF30FC-4BBF-461F-A5D9-511D5A9E9546}" dt="2023-05-09T14:08:22.533" v="1281" actId="20577"/>
        <pc:sldMkLst>
          <pc:docMk/>
          <pc:sldMk cId="2131561285" sldId="274"/>
        </pc:sldMkLst>
        <pc:spChg chg="mod">
          <ac:chgData name="Marquart, Amanda" userId="b6539fad-d26d-47bb-94b2-0af6625be558" providerId="ADAL" clId="{F3FF30FC-4BBF-461F-A5D9-511D5A9E9546}" dt="2023-05-09T14:08:22.533" v="1281" actId="20577"/>
          <ac:spMkLst>
            <pc:docMk/>
            <pc:sldMk cId="2131561285" sldId="274"/>
            <ac:spMk id="3" creationId="{00000000-0000-0000-0000-000000000000}"/>
          </ac:spMkLst>
        </pc:spChg>
      </pc:sldChg>
      <pc:sldChg chg="modSp mod">
        <pc:chgData name="Marquart, Amanda" userId="b6539fad-d26d-47bb-94b2-0af6625be558" providerId="ADAL" clId="{F3FF30FC-4BBF-461F-A5D9-511D5A9E9546}" dt="2023-05-08T17:26:34.793" v="740" actId="33524"/>
        <pc:sldMkLst>
          <pc:docMk/>
          <pc:sldMk cId="4214075686" sldId="275"/>
        </pc:sldMkLst>
        <pc:spChg chg="mod">
          <ac:chgData name="Marquart, Amanda" userId="b6539fad-d26d-47bb-94b2-0af6625be558" providerId="ADAL" clId="{F3FF30FC-4BBF-461F-A5D9-511D5A9E9546}" dt="2023-05-08T17:26:34.793" v="740" actId="33524"/>
          <ac:spMkLst>
            <pc:docMk/>
            <pc:sldMk cId="4214075686" sldId="275"/>
            <ac:spMk id="3" creationId="{00000000-0000-0000-0000-000000000000}"/>
          </ac:spMkLst>
        </pc:spChg>
      </pc:sldChg>
      <pc:sldChg chg="modSp mod">
        <pc:chgData name="Marquart, Amanda" userId="b6539fad-d26d-47bb-94b2-0af6625be558" providerId="ADAL" clId="{F3FF30FC-4BBF-461F-A5D9-511D5A9E9546}" dt="2023-05-09T12:52:14.367" v="992" actId="27636"/>
        <pc:sldMkLst>
          <pc:docMk/>
          <pc:sldMk cId="3109541115" sldId="278"/>
        </pc:sldMkLst>
        <pc:spChg chg="mod">
          <ac:chgData name="Marquart, Amanda" userId="b6539fad-d26d-47bb-94b2-0af6625be558" providerId="ADAL" clId="{F3FF30FC-4BBF-461F-A5D9-511D5A9E9546}" dt="2023-05-09T12:52:14.367" v="992" actId="27636"/>
          <ac:spMkLst>
            <pc:docMk/>
            <pc:sldMk cId="3109541115" sldId="278"/>
            <ac:spMk id="3" creationId="{00000000-0000-0000-0000-000000000000}"/>
          </ac:spMkLst>
        </pc:spChg>
      </pc:sldChg>
      <pc:sldChg chg="modSp mod">
        <pc:chgData name="Marquart, Amanda" userId="b6539fad-d26d-47bb-94b2-0af6625be558" providerId="ADAL" clId="{F3FF30FC-4BBF-461F-A5D9-511D5A9E9546}" dt="2023-05-09T13:39:54.630" v="1119" actId="33524"/>
        <pc:sldMkLst>
          <pc:docMk/>
          <pc:sldMk cId="334479518" sldId="280"/>
        </pc:sldMkLst>
        <pc:spChg chg="mod">
          <ac:chgData name="Marquart, Amanda" userId="b6539fad-d26d-47bb-94b2-0af6625be558" providerId="ADAL" clId="{F3FF30FC-4BBF-461F-A5D9-511D5A9E9546}" dt="2023-05-09T13:39:54.630" v="1119" actId="33524"/>
          <ac:spMkLst>
            <pc:docMk/>
            <pc:sldMk cId="334479518" sldId="280"/>
            <ac:spMk id="3" creationId="{00000000-0000-0000-0000-000000000000}"/>
          </ac:spMkLst>
        </pc:spChg>
      </pc:sldChg>
      <pc:sldChg chg="modSp mod">
        <pc:chgData name="Marquart, Amanda" userId="b6539fad-d26d-47bb-94b2-0af6625be558" providerId="ADAL" clId="{F3FF30FC-4BBF-461F-A5D9-511D5A9E9546}" dt="2023-05-08T17:19:24.362" v="552" actId="20577"/>
        <pc:sldMkLst>
          <pc:docMk/>
          <pc:sldMk cId="2368705775" sldId="281"/>
        </pc:sldMkLst>
        <pc:spChg chg="mod">
          <ac:chgData name="Marquart, Amanda" userId="b6539fad-d26d-47bb-94b2-0af6625be558" providerId="ADAL" clId="{F3FF30FC-4BBF-461F-A5D9-511D5A9E9546}" dt="2023-05-08T17:19:24.362" v="552" actId="20577"/>
          <ac:spMkLst>
            <pc:docMk/>
            <pc:sldMk cId="2368705775" sldId="281"/>
            <ac:spMk id="3" creationId="{00000000-0000-0000-0000-000000000000}"/>
          </ac:spMkLst>
        </pc:spChg>
      </pc:sldChg>
      <pc:sldChg chg="modSp mod">
        <pc:chgData name="Marquart, Amanda" userId="b6539fad-d26d-47bb-94b2-0af6625be558" providerId="ADAL" clId="{F3FF30FC-4BBF-461F-A5D9-511D5A9E9546}" dt="2023-05-09T13:41:28.622" v="1257" actId="27636"/>
        <pc:sldMkLst>
          <pc:docMk/>
          <pc:sldMk cId="1376608711" sldId="282"/>
        </pc:sldMkLst>
        <pc:spChg chg="mod">
          <ac:chgData name="Marquart, Amanda" userId="b6539fad-d26d-47bb-94b2-0af6625be558" providerId="ADAL" clId="{F3FF30FC-4BBF-461F-A5D9-511D5A9E9546}" dt="2023-05-09T13:41:28.622" v="1257" actId="27636"/>
          <ac:spMkLst>
            <pc:docMk/>
            <pc:sldMk cId="1376608711" sldId="282"/>
            <ac:spMk id="3" creationId="{00000000-0000-0000-0000-000000000000}"/>
          </ac:spMkLst>
        </pc:spChg>
      </pc:sldChg>
      <pc:sldChg chg="modSp mod">
        <pc:chgData name="Marquart, Amanda" userId="b6539fad-d26d-47bb-94b2-0af6625be558" providerId="ADAL" clId="{F3FF30FC-4BBF-461F-A5D9-511D5A9E9546}" dt="2023-05-08T17:21:53.619" v="615" actId="20577"/>
        <pc:sldMkLst>
          <pc:docMk/>
          <pc:sldMk cId="3484514337" sldId="283"/>
        </pc:sldMkLst>
        <pc:spChg chg="mod">
          <ac:chgData name="Marquart, Amanda" userId="b6539fad-d26d-47bb-94b2-0af6625be558" providerId="ADAL" clId="{F3FF30FC-4BBF-461F-A5D9-511D5A9E9546}" dt="2023-05-08T17:21:53.619" v="615" actId="20577"/>
          <ac:spMkLst>
            <pc:docMk/>
            <pc:sldMk cId="3484514337" sldId="283"/>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A595472-6AC9-42D4-8F77-88822C2002F7}" type="datetimeFigureOut">
              <a:rPr lang="en-US" smtClean="0"/>
              <a:t>5/8/2023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EB8134F-7275-49DA-BA8E-3A0F475ED5A1}" type="slidenum">
              <a:rPr lang="en-US" smtClean="0"/>
              <a:t>‹#›</a:t>
            </a:fld>
            <a:endParaRPr lang="en-US"/>
          </a:p>
        </p:txBody>
      </p:sp>
    </p:spTree>
    <p:extLst>
      <p:ext uri="{BB962C8B-B14F-4D97-AF65-F5344CB8AC3E}">
        <p14:creationId xmlns:p14="http://schemas.microsoft.com/office/powerpoint/2010/main" val="1701351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96B239C-17A5-BE4C-9385-A9E71F8CCE80}" type="datetimeFigureOut">
              <a:rPr lang="en-US" smtClean="0"/>
              <a:t>5/8/2023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C435955-648D-D74D-BFAE-96AC6948B5CF}" type="slidenum">
              <a:rPr lang="en-US" smtClean="0"/>
              <a:t>‹#›</a:t>
            </a:fld>
            <a:endParaRPr lang="en-US"/>
          </a:p>
        </p:txBody>
      </p:sp>
    </p:spTree>
    <p:extLst>
      <p:ext uri="{BB962C8B-B14F-4D97-AF65-F5344CB8AC3E}">
        <p14:creationId xmlns:p14="http://schemas.microsoft.com/office/powerpoint/2010/main" val="31102188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435955-648D-D74D-BFAE-96AC6948B5CF}" type="slidenum">
              <a:rPr lang="en-US" smtClean="0"/>
              <a:t>9</a:t>
            </a:fld>
            <a:endParaRPr lang="en-US"/>
          </a:p>
        </p:txBody>
      </p:sp>
    </p:spTree>
    <p:extLst>
      <p:ext uri="{BB962C8B-B14F-4D97-AF65-F5344CB8AC3E}">
        <p14:creationId xmlns:p14="http://schemas.microsoft.com/office/powerpoint/2010/main" val="607860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DD2D39-7162-1B4E-9966-F205D2BC31FA}"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1B1E56B1-B8EC-A446-864F-C395551328A1}" type="slidenum">
              <a:rPr lang="en-US" smtClean="0"/>
              <a:t>‹#›</a:t>
            </a:fld>
            <a:endParaRPr lang="en-US"/>
          </a:p>
        </p:txBody>
      </p:sp>
    </p:spTree>
    <p:extLst>
      <p:ext uri="{BB962C8B-B14F-4D97-AF65-F5344CB8AC3E}">
        <p14:creationId xmlns:p14="http://schemas.microsoft.com/office/powerpoint/2010/main" val="566690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DD2D39-7162-1B4E-9966-F205D2BC31FA}"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B1E56B1-B8EC-A446-864F-C395551328A1}" type="slidenum">
              <a:rPr lang="en-US" smtClean="0"/>
              <a:t>‹#›</a:t>
            </a:fld>
            <a:endParaRPr lang="en-US"/>
          </a:p>
        </p:txBody>
      </p:sp>
    </p:spTree>
    <p:extLst>
      <p:ext uri="{BB962C8B-B14F-4D97-AF65-F5344CB8AC3E}">
        <p14:creationId xmlns:p14="http://schemas.microsoft.com/office/powerpoint/2010/main" val="3565644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DD2D39-7162-1B4E-9966-F205D2BC31FA}"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B1E56B1-B8EC-A446-864F-C395551328A1}"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69639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1DD2D39-7162-1B4E-9966-F205D2BC31FA}"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B1E56B1-B8EC-A446-864F-C395551328A1}" type="slidenum">
              <a:rPr lang="en-US" smtClean="0"/>
              <a:t>‹#›</a:t>
            </a:fld>
            <a:endParaRPr lang="en-US"/>
          </a:p>
        </p:txBody>
      </p:sp>
    </p:spTree>
    <p:extLst>
      <p:ext uri="{BB962C8B-B14F-4D97-AF65-F5344CB8AC3E}">
        <p14:creationId xmlns:p14="http://schemas.microsoft.com/office/powerpoint/2010/main" val="2062166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1DD2D39-7162-1B4E-9966-F205D2BC31FA}"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B1E56B1-B8EC-A446-864F-C395551328A1}"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29475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1DD2D39-7162-1B4E-9966-F205D2BC31FA}"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B1E56B1-B8EC-A446-864F-C395551328A1}" type="slidenum">
              <a:rPr lang="en-US" smtClean="0"/>
              <a:t>‹#›</a:t>
            </a:fld>
            <a:endParaRPr lang="en-US"/>
          </a:p>
        </p:txBody>
      </p:sp>
    </p:spTree>
    <p:extLst>
      <p:ext uri="{BB962C8B-B14F-4D97-AF65-F5344CB8AC3E}">
        <p14:creationId xmlns:p14="http://schemas.microsoft.com/office/powerpoint/2010/main" val="1811551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DD2D39-7162-1B4E-9966-F205D2BC31FA}"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B1E56B1-B8EC-A446-864F-C395551328A1}" type="slidenum">
              <a:rPr lang="en-US" smtClean="0"/>
              <a:t>‹#›</a:t>
            </a:fld>
            <a:endParaRPr lang="en-US"/>
          </a:p>
        </p:txBody>
      </p:sp>
    </p:spTree>
    <p:extLst>
      <p:ext uri="{BB962C8B-B14F-4D97-AF65-F5344CB8AC3E}">
        <p14:creationId xmlns:p14="http://schemas.microsoft.com/office/powerpoint/2010/main" val="1860418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DD2D39-7162-1B4E-9966-F205D2BC31FA}"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B1E56B1-B8EC-A446-864F-C395551328A1}" type="slidenum">
              <a:rPr lang="en-US" smtClean="0"/>
              <a:t>‹#›</a:t>
            </a:fld>
            <a:endParaRPr lang="en-US"/>
          </a:p>
        </p:txBody>
      </p:sp>
    </p:spTree>
    <p:extLst>
      <p:ext uri="{BB962C8B-B14F-4D97-AF65-F5344CB8AC3E}">
        <p14:creationId xmlns:p14="http://schemas.microsoft.com/office/powerpoint/2010/main" val="2792797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DD2D39-7162-1B4E-9966-F205D2BC31FA}"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B1E56B1-B8EC-A446-864F-C395551328A1}" type="slidenum">
              <a:rPr lang="en-US" smtClean="0"/>
              <a:t>‹#›</a:t>
            </a:fld>
            <a:endParaRPr lang="en-US"/>
          </a:p>
        </p:txBody>
      </p:sp>
    </p:spTree>
    <p:extLst>
      <p:ext uri="{BB962C8B-B14F-4D97-AF65-F5344CB8AC3E}">
        <p14:creationId xmlns:p14="http://schemas.microsoft.com/office/powerpoint/2010/main" val="2110141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DD2D39-7162-1B4E-9966-F205D2BC31FA}"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B1E56B1-B8EC-A446-864F-C395551328A1}" type="slidenum">
              <a:rPr lang="en-US" smtClean="0"/>
              <a:t>‹#›</a:t>
            </a:fld>
            <a:endParaRPr lang="en-US"/>
          </a:p>
        </p:txBody>
      </p:sp>
    </p:spTree>
    <p:extLst>
      <p:ext uri="{BB962C8B-B14F-4D97-AF65-F5344CB8AC3E}">
        <p14:creationId xmlns:p14="http://schemas.microsoft.com/office/powerpoint/2010/main" val="4082817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DD2D39-7162-1B4E-9966-F205D2BC31FA}"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1B1E56B1-B8EC-A446-864F-C395551328A1}" type="slidenum">
              <a:rPr lang="en-US" smtClean="0"/>
              <a:t>‹#›</a:t>
            </a:fld>
            <a:endParaRPr lang="en-US"/>
          </a:p>
        </p:txBody>
      </p:sp>
    </p:spTree>
    <p:extLst>
      <p:ext uri="{BB962C8B-B14F-4D97-AF65-F5344CB8AC3E}">
        <p14:creationId xmlns:p14="http://schemas.microsoft.com/office/powerpoint/2010/main" val="2281948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DD2D39-7162-1B4E-9966-F205D2BC31FA}" type="datetimeFigureOut">
              <a:rPr lang="en-US" smtClean="0"/>
              <a:t>5/8/2023</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1B1E56B1-B8EC-A446-864F-C395551328A1}" type="slidenum">
              <a:rPr lang="en-US" smtClean="0"/>
              <a:t>‹#›</a:t>
            </a:fld>
            <a:endParaRPr lang="en-US"/>
          </a:p>
        </p:txBody>
      </p:sp>
    </p:spTree>
    <p:extLst>
      <p:ext uri="{BB962C8B-B14F-4D97-AF65-F5344CB8AC3E}">
        <p14:creationId xmlns:p14="http://schemas.microsoft.com/office/powerpoint/2010/main" val="355141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DD2D39-7162-1B4E-9966-F205D2BC31FA}" type="datetimeFigureOut">
              <a:rPr lang="en-US" smtClean="0"/>
              <a:t>5/8/2023</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B1E56B1-B8EC-A446-864F-C395551328A1}" type="slidenum">
              <a:rPr lang="en-US" smtClean="0"/>
              <a:t>‹#›</a:t>
            </a:fld>
            <a:endParaRPr lang="en-US"/>
          </a:p>
        </p:txBody>
      </p:sp>
    </p:spTree>
    <p:extLst>
      <p:ext uri="{BB962C8B-B14F-4D97-AF65-F5344CB8AC3E}">
        <p14:creationId xmlns:p14="http://schemas.microsoft.com/office/powerpoint/2010/main" val="3737490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D2D39-7162-1B4E-9966-F205D2BC31FA}" type="datetimeFigureOut">
              <a:rPr lang="en-US" smtClean="0"/>
              <a:t>5/8/2023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B1E56B1-B8EC-A446-864F-C395551328A1}" type="slidenum">
              <a:rPr lang="en-US" smtClean="0"/>
              <a:t>‹#›</a:t>
            </a:fld>
            <a:endParaRPr lang="en-US"/>
          </a:p>
        </p:txBody>
      </p:sp>
    </p:spTree>
    <p:extLst>
      <p:ext uri="{BB962C8B-B14F-4D97-AF65-F5344CB8AC3E}">
        <p14:creationId xmlns:p14="http://schemas.microsoft.com/office/powerpoint/2010/main" val="368287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1DD2D39-7162-1B4E-9966-F205D2BC31FA}"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B1E56B1-B8EC-A446-864F-C395551328A1}" type="slidenum">
              <a:rPr lang="en-US" smtClean="0"/>
              <a:t>‹#›</a:t>
            </a:fld>
            <a:endParaRPr lang="en-US"/>
          </a:p>
        </p:txBody>
      </p:sp>
    </p:spTree>
    <p:extLst>
      <p:ext uri="{BB962C8B-B14F-4D97-AF65-F5344CB8AC3E}">
        <p14:creationId xmlns:p14="http://schemas.microsoft.com/office/powerpoint/2010/main" val="2152652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1DD2D39-7162-1B4E-9966-F205D2BC31FA}"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B1E56B1-B8EC-A446-864F-C395551328A1}" type="slidenum">
              <a:rPr lang="en-US" smtClean="0"/>
              <a:t>‹#›</a:t>
            </a:fld>
            <a:endParaRPr lang="en-US"/>
          </a:p>
        </p:txBody>
      </p:sp>
    </p:spTree>
    <p:extLst>
      <p:ext uri="{BB962C8B-B14F-4D97-AF65-F5344CB8AC3E}">
        <p14:creationId xmlns:p14="http://schemas.microsoft.com/office/powerpoint/2010/main" val="90370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1DD2D39-7162-1B4E-9966-F205D2BC31FA}" type="datetimeFigureOut">
              <a:rPr lang="en-US" smtClean="0"/>
              <a:t>5/8/2023</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1B1E56B1-B8EC-A446-864F-C395551328A1}" type="slidenum">
              <a:rPr lang="en-US" smtClean="0"/>
              <a:t>‹#›</a:t>
            </a:fld>
            <a:endParaRPr lang="en-US"/>
          </a:p>
        </p:txBody>
      </p:sp>
    </p:spTree>
    <p:extLst>
      <p:ext uri="{BB962C8B-B14F-4D97-AF65-F5344CB8AC3E}">
        <p14:creationId xmlns:p14="http://schemas.microsoft.com/office/powerpoint/2010/main" val="306621069"/>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 id="2147484169" r:id="rId13"/>
    <p:sldLayoutId id="2147484170" r:id="rId14"/>
    <p:sldLayoutId id="2147484171" r:id="rId15"/>
    <p:sldLayoutId id="2147484172"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Eric.Weingartner@fortbendisd.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Amanda.Marquart@fortbendisd.com" TargetMode="External"/><Relationship Id="rId2" Type="http://schemas.openxmlformats.org/officeDocument/2006/relationships/hyperlink" Target="mailto:Eric.Weingartner@fortbendisd.com" TargetMode="External"/><Relationship Id="rId1" Type="http://schemas.openxmlformats.org/officeDocument/2006/relationships/slideLayout" Target="../slideLayouts/slideLayout2.xml"/><Relationship Id="rId6" Type="http://schemas.openxmlformats.org/officeDocument/2006/relationships/hyperlink" Target="mailto:Info@rpband.org" TargetMode="External"/><Relationship Id="rId5" Type="http://schemas.openxmlformats.org/officeDocument/2006/relationships/hyperlink" Target="mailto:Gabrielle.Blanchard@fortbendisd.com" TargetMode="External"/><Relationship Id="rId4" Type="http://schemas.openxmlformats.org/officeDocument/2006/relationships/hyperlink" Target="mailto:Christopher.Banos@fortbendisd.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1076" y="315310"/>
            <a:ext cx="8679920" cy="1576552"/>
          </a:xfrm>
        </p:spPr>
        <p:txBody>
          <a:bodyPr>
            <a:normAutofit fontScale="90000"/>
          </a:bodyPr>
          <a:lstStyle/>
          <a:p>
            <a:pPr algn="ctr"/>
            <a:br>
              <a:rPr lang="en-US" dirty="0"/>
            </a:br>
            <a:br>
              <a:rPr lang="en-US" dirty="0"/>
            </a:br>
            <a:br>
              <a:rPr lang="en-US" dirty="0"/>
            </a:br>
            <a:br>
              <a:rPr lang="en-US" dirty="0"/>
            </a:br>
            <a:br>
              <a:rPr lang="en-US" dirty="0"/>
            </a:br>
            <a:r>
              <a:rPr lang="en-US" dirty="0"/>
              <a:t>2023-2024</a:t>
            </a:r>
            <a:br>
              <a:rPr lang="en-US" dirty="0"/>
            </a:br>
            <a:r>
              <a:rPr lang="en-US" dirty="0"/>
              <a:t>Guide for Band Parents</a:t>
            </a:r>
            <a:endParaRPr lang="en-US" sz="6000" dirty="0"/>
          </a:p>
        </p:txBody>
      </p:sp>
      <p:sp>
        <p:nvSpPr>
          <p:cNvPr id="3" name="Subtitle 2"/>
          <p:cNvSpPr>
            <a:spLocks noGrp="1"/>
          </p:cNvSpPr>
          <p:nvPr>
            <p:ph type="subTitle" idx="1"/>
          </p:nvPr>
        </p:nvSpPr>
        <p:spPr>
          <a:xfrm>
            <a:off x="1738650" y="5894866"/>
            <a:ext cx="5864772" cy="727748"/>
          </a:xfrm>
        </p:spPr>
        <p:txBody>
          <a:bodyPr>
            <a:noAutofit/>
          </a:bodyPr>
          <a:lstStyle/>
          <a:p>
            <a:r>
              <a:rPr lang="en-US" sz="4800" dirty="0">
                <a:solidFill>
                  <a:srgbClr val="7030A0"/>
                </a:solidFill>
                <a:latin typeface="Mistral" panose="03090702030407020403" pitchFamily="66" charset="0"/>
              </a:rPr>
              <a:t>Pride.	Passion.	Perseverance</a:t>
            </a:r>
          </a:p>
        </p:txBody>
      </p:sp>
      <p:pic>
        <p:nvPicPr>
          <p:cNvPr id="5" name="Picture 4">
            <a:extLst>
              <a:ext uri="{FF2B5EF4-FFF2-40B4-BE49-F238E27FC236}">
                <a16:creationId xmlns:a16="http://schemas.microsoft.com/office/drawing/2014/main" id="{B19E3C4D-0595-4490-B47A-E5259D648F5F}"/>
              </a:ext>
            </a:extLst>
          </p:cNvPr>
          <p:cNvPicPr>
            <a:picLocks noChangeAspect="1"/>
          </p:cNvPicPr>
          <p:nvPr/>
        </p:nvPicPr>
        <p:blipFill>
          <a:blip r:embed="rId2"/>
          <a:stretch>
            <a:fillRect/>
          </a:stretch>
        </p:blipFill>
        <p:spPr>
          <a:xfrm>
            <a:off x="2822170" y="2103345"/>
            <a:ext cx="3697732" cy="3697732"/>
          </a:xfrm>
          <a:prstGeom prst="rect">
            <a:avLst/>
          </a:prstGeom>
        </p:spPr>
      </p:pic>
    </p:spTree>
    <p:extLst>
      <p:ext uri="{BB962C8B-B14F-4D97-AF65-F5344CB8AC3E}">
        <p14:creationId xmlns:p14="http://schemas.microsoft.com/office/powerpoint/2010/main" val="2126101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918" y="151144"/>
            <a:ext cx="6589199" cy="1280890"/>
          </a:xfrm>
        </p:spPr>
        <p:txBody>
          <a:bodyPr/>
          <a:lstStyle/>
          <a:p>
            <a:pPr algn="r"/>
            <a:r>
              <a:rPr lang="en-US" b="1" dirty="0"/>
              <a:t>THINGS TO KNOW</a:t>
            </a:r>
            <a:br>
              <a:rPr lang="en-US" b="1" dirty="0"/>
            </a:br>
            <a:r>
              <a:rPr lang="en-US" dirty="0"/>
              <a:t>continued</a:t>
            </a:r>
            <a:r>
              <a:rPr lang="mr-IN" dirty="0"/>
              <a:t>…</a:t>
            </a:r>
            <a:endParaRPr lang="en-US" dirty="0"/>
          </a:p>
        </p:txBody>
      </p:sp>
      <p:sp>
        <p:nvSpPr>
          <p:cNvPr id="3" name="Content Placeholder 2"/>
          <p:cNvSpPr>
            <a:spLocks noGrp="1"/>
          </p:cNvSpPr>
          <p:nvPr>
            <p:ph idx="1"/>
          </p:nvPr>
        </p:nvSpPr>
        <p:spPr>
          <a:xfrm>
            <a:off x="1161202" y="1640283"/>
            <a:ext cx="7982798" cy="5194069"/>
          </a:xfrm>
        </p:spPr>
        <p:txBody>
          <a:bodyPr>
            <a:normAutofit fontScale="85000" lnSpcReduction="20000"/>
          </a:bodyPr>
          <a:lstStyle/>
          <a:p>
            <a:r>
              <a:rPr lang="en-US" b="1" dirty="0">
                <a:solidFill>
                  <a:srgbClr val="00B0F0"/>
                </a:solidFill>
              </a:rPr>
              <a:t>BAND WEBSITE</a:t>
            </a:r>
            <a:r>
              <a:rPr lang="en-US" dirty="0"/>
              <a:t>: </a:t>
            </a:r>
            <a:r>
              <a:rPr lang="en-US" b="1" dirty="0">
                <a:solidFill>
                  <a:srgbClr val="660066"/>
                </a:solidFill>
              </a:rPr>
              <a:t>The RPHS Band and Guard Website is </a:t>
            </a:r>
            <a:r>
              <a:rPr lang="en-US" b="1" dirty="0" err="1">
                <a:solidFill>
                  <a:srgbClr val="660066"/>
                </a:solidFill>
              </a:rPr>
              <a:t>www.rpband.org</a:t>
            </a:r>
            <a:r>
              <a:rPr lang="en-US" b="1" dirty="0">
                <a:solidFill>
                  <a:srgbClr val="660066"/>
                </a:solidFill>
              </a:rPr>
              <a:t>. </a:t>
            </a:r>
            <a:r>
              <a:rPr lang="en-US" dirty="0"/>
              <a:t>Make sure to check the website often for new information. Most of the music and forms needed for the school year will be found on the website. </a:t>
            </a:r>
          </a:p>
          <a:p>
            <a:pPr marL="0" indent="0">
              <a:buNone/>
            </a:pPr>
            <a:endParaRPr lang="en-US" dirty="0"/>
          </a:p>
          <a:p>
            <a:r>
              <a:rPr lang="en-US" b="1" dirty="0">
                <a:solidFill>
                  <a:srgbClr val="00B0F0"/>
                </a:solidFill>
              </a:rPr>
              <a:t>EMAIL</a:t>
            </a:r>
            <a:r>
              <a:rPr lang="en-US" dirty="0">
                <a:solidFill>
                  <a:srgbClr val="00B0F0"/>
                </a:solidFill>
              </a:rPr>
              <a:t>:</a:t>
            </a:r>
            <a:r>
              <a:rPr lang="en-US" dirty="0"/>
              <a:t> We send weekly email newsletters and special updates that contain important information that will help you and your students survive band</a:t>
            </a:r>
            <a:r>
              <a:rPr lang="en-US" b="1" i="1" u="sng" dirty="0">
                <a:solidFill>
                  <a:srgbClr val="FF0000"/>
                </a:solidFill>
              </a:rPr>
              <a:t>. Please read these emails, and make sure your spam filter isn't putting them in the junk folder. </a:t>
            </a:r>
          </a:p>
          <a:p>
            <a:pPr marL="0" indent="0">
              <a:buNone/>
            </a:pPr>
            <a:endParaRPr lang="en-US" b="1" i="1" u="sng" dirty="0">
              <a:solidFill>
                <a:srgbClr val="FF0000"/>
              </a:solidFill>
            </a:endParaRPr>
          </a:p>
          <a:p>
            <a:r>
              <a:rPr lang="en-US" b="1" dirty="0">
                <a:solidFill>
                  <a:srgbClr val="00B0F0"/>
                </a:solidFill>
              </a:rPr>
              <a:t>CHARMS</a:t>
            </a:r>
            <a:r>
              <a:rPr lang="en-US" dirty="0"/>
              <a:t>: Official announcements from the directors are sent via FBISD's Charms email platform and is separate from the weekly newsletter. Please make sure the directors have both your email AND your student's email addresses so you can receive these very important announcements. The official calendar of events is also available via the Charms platform. You can access the calendar by going to www.rpband.org and clicking on "Calendar" in the top right corner of the screen. </a:t>
            </a:r>
          </a:p>
          <a:p>
            <a:endParaRPr lang="en-US" dirty="0"/>
          </a:p>
          <a:p>
            <a:r>
              <a:rPr lang="en-US" b="1" dirty="0">
                <a:solidFill>
                  <a:srgbClr val="00B0F0"/>
                </a:solidFill>
              </a:rPr>
              <a:t>SLACK</a:t>
            </a:r>
            <a:r>
              <a:rPr lang="en-US" dirty="0"/>
              <a:t>: Our new communication platform for all things band! There is no character limit for announcements, we can have as many channels as needed for our organization, there are not limits to the number of members we can have in the organization or the channels, way less buggy, lots more features. There is a link to join on our Current Students &amp; Parents page. </a:t>
            </a:r>
          </a:p>
        </p:txBody>
      </p:sp>
    </p:spTree>
    <p:extLst>
      <p:ext uri="{BB962C8B-B14F-4D97-AF65-F5344CB8AC3E}">
        <p14:creationId xmlns:p14="http://schemas.microsoft.com/office/powerpoint/2010/main" val="740115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1862" y="1707930"/>
            <a:ext cx="7252138" cy="5115911"/>
          </a:xfrm>
        </p:spPr>
        <p:txBody>
          <a:bodyPr>
            <a:normAutofit fontScale="85000" lnSpcReduction="20000"/>
          </a:bodyPr>
          <a:lstStyle/>
          <a:p>
            <a:r>
              <a:rPr lang="en-US" dirty="0"/>
              <a:t>PICKUPS: 	During marching season, band practice typically ends at 6:00PM</a:t>
            </a:r>
            <a:r>
              <a:rPr lang="en-US" b="1" i="1" dirty="0">
                <a:solidFill>
                  <a:srgbClr val="660066"/>
                </a:solidFill>
              </a:rPr>
              <a:t>. This means they stop rehearsing at 6:00PM but need extra time to put away their instruments and equipment. Student should be picked up in front of the RPHS Auditorium promptly after practices and games. Expect students to come out for pickup about 15 min (depending on how fast your student moves) after practice has ended. </a:t>
            </a:r>
          </a:p>
          <a:p>
            <a:pPr marL="0" indent="0">
              <a:buNone/>
            </a:pPr>
            <a:endParaRPr lang="en-US" b="1" i="1" dirty="0">
              <a:solidFill>
                <a:srgbClr val="660066"/>
              </a:solidFill>
            </a:endParaRPr>
          </a:p>
          <a:p>
            <a:r>
              <a:rPr lang="en-US" dirty="0"/>
              <a:t>HOME STADIUM: 	The majority of our football games and stadium rehearsals will take place at either </a:t>
            </a:r>
            <a:r>
              <a:rPr lang="en-US" b="1" i="1" u="sng" dirty="0"/>
              <a:t>Hall or Mercer Stadium. </a:t>
            </a:r>
          </a:p>
          <a:p>
            <a:pPr marL="0" indent="0">
              <a:buNone/>
            </a:pPr>
            <a:endParaRPr lang="en-US" b="1" i="1" u="sng" dirty="0"/>
          </a:p>
          <a:p>
            <a:r>
              <a:rPr lang="en-US" dirty="0"/>
              <a:t>FRIDAY NIGHT LIGHTS: 	Games can be on Thursdays, Fridays or Saturdays, </a:t>
            </a:r>
            <a:r>
              <a:rPr lang="en-US" b="1" i="1" u="sng" dirty="0">
                <a:solidFill>
                  <a:srgbClr val="660066"/>
                </a:solidFill>
              </a:rPr>
              <a:t>and the students don't get back till late.  Directors will inform you on their ETA back home via SLACK</a:t>
            </a:r>
          </a:p>
          <a:p>
            <a:pPr marL="0" indent="0">
              <a:buNone/>
            </a:pPr>
            <a:endParaRPr lang="en-US" dirty="0"/>
          </a:p>
          <a:p>
            <a:r>
              <a:rPr lang="en-US" dirty="0"/>
              <a:t>SPIRIT WEAR: 	Students AND parents can buy Band and Guard spirit wear to show their support.</a:t>
            </a:r>
          </a:p>
          <a:p>
            <a:pPr marL="0" indent="0">
              <a:buNone/>
            </a:pPr>
            <a:endParaRPr lang="en-US" dirty="0"/>
          </a:p>
          <a:p>
            <a:r>
              <a:rPr lang="en-US" dirty="0"/>
              <a:t>DONATIONS: 	The RPHS Band Boosters are a non-profit organization and all your donations or contributions towards fundraisers are tax deductible. </a:t>
            </a:r>
          </a:p>
        </p:txBody>
      </p:sp>
      <p:sp>
        <p:nvSpPr>
          <p:cNvPr id="4" name="Title 3"/>
          <p:cNvSpPr>
            <a:spLocks noGrp="1"/>
          </p:cNvSpPr>
          <p:nvPr>
            <p:ph type="title"/>
          </p:nvPr>
        </p:nvSpPr>
        <p:spPr>
          <a:xfrm>
            <a:off x="2216750" y="198441"/>
            <a:ext cx="6589199" cy="1280890"/>
          </a:xfrm>
        </p:spPr>
        <p:txBody>
          <a:bodyPr/>
          <a:lstStyle/>
          <a:p>
            <a:pPr algn="r"/>
            <a:r>
              <a:rPr lang="en-US" b="1" dirty="0"/>
              <a:t>THINGS TO KNOW</a:t>
            </a:r>
            <a:br>
              <a:rPr lang="en-US" b="1" dirty="0"/>
            </a:br>
            <a:r>
              <a:rPr lang="en-US" dirty="0"/>
              <a:t>continued</a:t>
            </a:r>
            <a:r>
              <a:rPr lang="mr-IN" dirty="0"/>
              <a:t>…</a:t>
            </a:r>
            <a:endParaRPr lang="en-US" dirty="0"/>
          </a:p>
        </p:txBody>
      </p:sp>
    </p:spTree>
    <p:extLst>
      <p:ext uri="{BB962C8B-B14F-4D97-AF65-F5344CB8AC3E}">
        <p14:creationId xmlns:p14="http://schemas.microsoft.com/office/powerpoint/2010/main" val="1310082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266130"/>
            <a:ext cx="6589199" cy="715959"/>
          </a:xfrm>
        </p:spPr>
        <p:txBody>
          <a:bodyPr>
            <a:normAutofit/>
          </a:bodyPr>
          <a:lstStyle/>
          <a:p>
            <a:r>
              <a:rPr lang="en-US" b="1" dirty="0"/>
              <a:t>Fall Schedule </a:t>
            </a:r>
          </a:p>
        </p:txBody>
      </p:sp>
      <p:sp>
        <p:nvSpPr>
          <p:cNvPr id="3" name="Content Placeholder 2"/>
          <p:cNvSpPr>
            <a:spLocks noGrp="1"/>
          </p:cNvSpPr>
          <p:nvPr>
            <p:ph idx="1"/>
          </p:nvPr>
        </p:nvSpPr>
        <p:spPr>
          <a:xfrm>
            <a:off x="1945201" y="1103587"/>
            <a:ext cx="6836192" cy="5391806"/>
          </a:xfrm>
        </p:spPr>
        <p:txBody>
          <a:bodyPr>
            <a:normAutofit fontScale="92500" lnSpcReduction="20000"/>
          </a:bodyPr>
          <a:lstStyle/>
          <a:p>
            <a:r>
              <a:rPr lang="en-US" dirty="0"/>
              <a:t>After-school practice schedule </a:t>
            </a:r>
            <a:r>
              <a:rPr lang="en-US" b="1" dirty="0"/>
              <a:t>starts the first week of school</a:t>
            </a:r>
            <a:r>
              <a:rPr lang="en-US" dirty="0"/>
              <a:t>. Band members practice three times a week after school until 6:00PM. Football games typically also start the first week of school. We will share the football schedule when it becomes available. </a:t>
            </a:r>
          </a:p>
          <a:p>
            <a:pPr marL="0" indent="0">
              <a:buNone/>
            </a:pPr>
            <a:endParaRPr lang="en-US" dirty="0"/>
          </a:p>
          <a:p>
            <a:r>
              <a:rPr lang="en-US" b="1" dirty="0"/>
              <a:t>OCTOBER</a:t>
            </a:r>
            <a:r>
              <a:rPr lang="en-US" dirty="0"/>
              <a:t> is typically the start of marching competitions, culminating in UIL Marching Contest in late October. </a:t>
            </a:r>
          </a:p>
          <a:p>
            <a:pPr marL="0" indent="0">
              <a:buNone/>
            </a:pPr>
            <a:endParaRPr lang="en-US" dirty="0"/>
          </a:p>
          <a:p>
            <a:r>
              <a:rPr lang="en-US" b="1" dirty="0"/>
              <a:t>UIL</a:t>
            </a:r>
            <a:r>
              <a:rPr lang="en-US" dirty="0"/>
              <a:t> holds area and state marching competition for 6A schools every year now. If the band earns a Division I rating at UIL Regional Marching Competition, it will advance to UIL Area Marching Competition. If Ridge Point is one of the top bands at Area, it will advance to UIL State Marching Competition, typically held in early November. </a:t>
            </a:r>
          </a:p>
          <a:p>
            <a:pPr marL="0" indent="0">
              <a:buNone/>
            </a:pPr>
            <a:endParaRPr lang="en-US" dirty="0"/>
          </a:p>
          <a:p>
            <a:r>
              <a:rPr lang="en-US" dirty="0"/>
              <a:t>The band will go to </a:t>
            </a:r>
            <a:r>
              <a:rPr lang="en-US" b="1" dirty="0"/>
              <a:t>all</a:t>
            </a:r>
            <a:r>
              <a:rPr lang="en-US" dirty="0"/>
              <a:t> football games, even after UIL Marching Competition. If the football team makes playoffs, RPHS Band will continue to support them at games. </a:t>
            </a:r>
            <a:r>
              <a:rPr lang="en-US" b="1" dirty="0"/>
              <a:t>This means "Friday Night Lights" may continue into December</a:t>
            </a:r>
            <a:r>
              <a:rPr lang="en-US" dirty="0"/>
              <a:t>! </a:t>
            </a:r>
          </a:p>
          <a:p>
            <a:endParaRPr lang="en-US" dirty="0"/>
          </a:p>
        </p:txBody>
      </p:sp>
    </p:spTree>
    <p:extLst>
      <p:ext uri="{BB962C8B-B14F-4D97-AF65-F5344CB8AC3E}">
        <p14:creationId xmlns:p14="http://schemas.microsoft.com/office/powerpoint/2010/main" val="4182222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1958" y="126125"/>
            <a:ext cx="7662041" cy="835572"/>
          </a:xfrm>
        </p:spPr>
        <p:txBody>
          <a:bodyPr>
            <a:normAutofit fontScale="90000"/>
          </a:bodyPr>
          <a:lstStyle/>
          <a:p>
            <a:r>
              <a:rPr lang="en-US" dirty="0"/>
              <a:t>Winter Activities</a:t>
            </a:r>
            <a:br>
              <a:rPr lang="en-US" dirty="0"/>
            </a:br>
            <a:br>
              <a:rPr lang="en-US" dirty="0"/>
            </a:br>
            <a:r>
              <a:rPr lang="en-US" b="1" dirty="0"/>
              <a:t>All-</a:t>
            </a:r>
            <a:r>
              <a:rPr lang="en-US" b="1" dirty="0">
                <a:solidFill>
                  <a:srgbClr val="7030A0"/>
                </a:solidFill>
              </a:rPr>
              <a:t>Region/Area/State</a:t>
            </a:r>
            <a:r>
              <a:rPr lang="en-US" b="1" dirty="0"/>
              <a:t> Band Auditions </a:t>
            </a:r>
          </a:p>
        </p:txBody>
      </p:sp>
      <p:sp>
        <p:nvSpPr>
          <p:cNvPr id="3" name="Content Placeholder 2"/>
          <p:cNvSpPr>
            <a:spLocks noGrp="1"/>
          </p:cNvSpPr>
          <p:nvPr>
            <p:ph idx="1"/>
          </p:nvPr>
        </p:nvSpPr>
        <p:spPr>
          <a:xfrm>
            <a:off x="1891862" y="1986455"/>
            <a:ext cx="7047186" cy="4871545"/>
          </a:xfrm>
        </p:spPr>
        <p:txBody>
          <a:bodyPr>
            <a:noAutofit/>
          </a:bodyPr>
          <a:lstStyle/>
          <a:p>
            <a:r>
              <a:rPr lang="en-US" sz="1600" dirty="0"/>
              <a:t>All-Region Band is an audition-based group. There are 3 etudes that students will receive in Summer Band Camp to prepare for an audition in December. Student who qualify for the region band earn points toward their letter jacket and will perform in a concert with the finest musicians in the area. If a student places high enough at region, they will qualify to audition at the area level and could in turn qualify for </a:t>
            </a:r>
            <a:r>
              <a:rPr lang="en-US" sz="1600" b="1" dirty="0"/>
              <a:t>All-State </a:t>
            </a:r>
            <a:r>
              <a:rPr lang="en-US" sz="1600" dirty="0"/>
              <a:t>honors. </a:t>
            </a:r>
            <a:r>
              <a:rPr lang="en-US" sz="1600" b="1" dirty="0"/>
              <a:t>Being selected for All-State Band is the highest individual achievement a high school musician can receive</a:t>
            </a:r>
            <a:r>
              <a:rPr lang="en-US" sz="1600" dirty="0"/>
              <a:t>. </a:t>
            </a:r>
          </a:p>
          <a:p>
            <a:pPr marL="0" indent="0">
              <a:buNone/>
            </a:pPr>
            <a:endParaRPr lang="en-US" sz="1600" dirty="0"/>
          </a:p>
          <a:p>
            <a:r>
              <a:rPr lang="en-US" sz="1600" dirty="0"/>
              <a:t>9th Grade All-Region Band is an audition-based group restricted to high school freshmen. Students prepare less demanding and smaller cuts of the same All-Region etudes for audition in December. Every freshman is encouraged to audition for this group and can earn letter jacket points through participation. Freshmen that would like to audition for both the 9th Grade and the All-Region bands are encouraged to do so and only pay one entry fee. </a:t>
            </a:r>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3099690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9062" y="2128345"/>
            <a:ext cx="6589985" cy="4493172"/>
          </a:xfrm>
        </p:spPr>
        <p:txBody>
          <a:bodyPr>
            <a:noAutofit/>
          </a:bodyPr>
          <a:lstStyle/>
          <a:p>
            <a:pPr marL="0" indent="0">
              <a:buNone/>
            </a:pPr>
            <a:endParaRPr lang="en-US" sz="1600" dirty="0"/>
          </a:p>
          <a:p>
            <a:r>
              <a:rPr lang="en-US" sz="2000" dirty="0"/>
              <a:t>HS and 9th Grade All-Region Band auditions ARE NOT OPTIONAL for students in the Wind Ensemble and Symphonic Bands. It is highly encouraged that students in the Concert Band also audition. </a:t>
            </a:r>
          </a:p>
          <a:p>
            <a:pPr marL="0" indent="0">
              <a:buNone/>
            </a:pPr>
            <a:endParaRPr lang="en-US" sz="2000" dirty="0"/>
          </a:p>
          <a:p>
            <a:r>
              <a:rPr lang="en-US" sz="2000" dirty="0"/>
              <a:t>Portions of the etudes used for All-Region Band Auditions will be used as the material for The Ridge Point Band Spring Placement Auditions (held the week before Thanksgiving holiday break) for the following Spring Semester of the school year.</a:t>
            </a:r>
          </a:p>
          <a:p>
            <a:pPr marL="0" indent="0">
              <a:buNone/>
            </a:pPr>
            <a:endParaRPr lang="en-US" sz="1600" dirty="0"/>
          </a:p>
        </p:txBody>
      </p:sp>
      <p:sp>
        <p:nvSpPr>
          <p:cNvPr id="4" name="Title 3"/>
          <p:cNvSpPr>
            <a:spLocks noGrp="1"/>
          </p:cNvSpPr>
          <p:nvPr>
            <p:ph type="title"/>
          </p:nvPr>
        </p:nvSpPr>
        <p:spPr>
          <a:xfrm>
            <a:off x="1340068" y="570872"/>
            <a:ext cx="7598979" cy="1280890"/>
          </a:xfrm>
        </p:spPr>
        <p:txBody>
          <a:bodyPr>
            <a:normAutofit fontScale="90000"/>
          </a:bodyPr>
          <a:lstStyle/>
          <a:p>
            <a:pPr algn="r"/>
            <a:r>
              <a:rPr lang="en-US" dirty="0"/>
              <a:t>Winter Activities</a:t>
            </a:r>
            <a:br>
              <a:rPr lang="en-US" dirty="0"/>
            </a:br>
            <a:r>
              <a:rPr lang="en-US" b="1" dirty="0"/>
              <a:t>All-</a:t>
            </a:r>
            <a:r>
              <a:rPr lang="en-US" b="1" dirty="0">
                <a:solidFill>
                  <a:srgbClr val="7030A0"/>
                </a:solidFill>
              </a:rPr>
              <a:t>Region/Area/State</a:t>
            </a:r>
            <a:r>
              <a:rPr lang="en-US" b="1" dirty="0"/>
              <a:t> Band Auditions</a:t>
            </a:r>
            <a:br>
              <a:rPr lang="en-US" dirty="0"/>
            </a:br>
            <a:r>
              <a:rPr lang="en-US" i="1" dirty="0"/>
              <a:t>Continued…</a:t>
            </a:r>
            <a:r>
              <a:rPr lang="en-US" dirty="0"/>
              <a:t> </a:t>
            </a:r>
          </a:p>
        </p:txBody>
      </p:sp>
    </p:spTree>
    <p:extLst>
      <p:ext uri="{BB962C8B-B14F-4D97-AF65-F5344CB8AC3E}">
        <p14:creationId xmlns:p14="http://schemas.microsoft.com/office/powerpoint/2010/main" val="2368705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02369"/>
          </a:xfrm>
        </p:spPr>
        <p:txBody>
          <a:bodyPr>
            <a:normAutofit/>
          </a:bodyPr>
          <a:lstStyle/>
          <a:p>
            <a:pPr algn="r"/>
            <a:r>
              <a:rPr lang="en-US" sz="1800" dirty="0"/>
              <a:t>Winter Activities Continued</a:t>
            </a:r>
            <a:r>
              <a:rPr lang="mr-IN" sz="1800" dirty="0"/>
              <a:t>…</a:t>
            </a:r>
            <a:br>
              <a:rPr lang="en-US" sz="1800" dirty="0"/>
            </a:br>
            <a:r>
              <a:rPr lang="en-US" b="1" i="1" dirty="0"/>
              <a:t>Solo &amp; Ensemble</a:t>
            </a:r>
          </a:p>
        </p:txBody>
      </p:sp>
      <p:sp>
        <p:nvSpPr>
          <p:cNvPr id="3" name="Content Placeholder 2"/>
          <p:cNvSpPr>
            <a:spLocks noGrp="1"/>
          </p:cNvSpPr>
          <p:nvPr>
            <p:ph idx="1"/>
          </p:nvPr>
        </p:nvSpPr>
        <p:spPr>
          <a:xfrm>
            <a:off x="2506716" y="1623849"/>
            <a:ext cx="6180083" cy="4903076"/>
          </a:xfrm>
        </p:spPr>
        <p:txBody>
          <a:bodyPr>
            <a:normAutofit fontScale="92500"/>
          </a:bodyPr>
          <a:lstStyle/>
          <a:p>
            <a:r>
              <a:rPr lang="en-US" sz="2400" dirty="0">
                <a:solidFill>
                  <a:srgbClr val="FF0000"/>
                </a:solidFill>
              </a:rPr>
              <a:t>UIL Solo and Ensemble Contest</a:t>
            </a:r>
            <a:r>
              <a:rPr lang="en-US" sz="2400" dirty="0"/>
              <a:t> and the </a:t>
            </a:r>
            <a:r>
              <a:rPr lang="en-US" sz="2400" dirty="0">
                <a:solidFill>
                  <a:srgbClr val="7030A0"/>
                </a:solidFill>
              </a:rPr>
              <a:t>Ridge Point Solo &amp; Ensemble Contest </a:t>
            </a:r>
            <a:r>
              <a:rPr lang="en-US" sz="2400" dirty="0"/>
              <a:t>are opportunities for students to develop their individual musicianship through preparation of solos and small ensembles. </a:t>
            </a:r>
          </a:p>
          <a:p>
            <a:pPr marL="0" indent="0">
              <a:buNone/>
            </a:pPr>
            <a:endParaRPr lang="en-US" sz="2400" dirty="0"/>
          </a:p>
          <a:p>
            <a:r>
              <a:rPr lang="en-US" sz="2400" dirty="0"/>
              <a:t>Music selection and ensemble formation begins in Mid-December. Students should have their music selected before returning from Thanksgiving Break and will be entered into the contest by the end of December. </a:t>
            </a:r>
          </a:p>
          <a:p>
            <a:pPr marL="0" indent="0">
              <a:buNone/>
            </a:pPr>
            <a:r>
              <a:rPr lang="en-US" dirty="0"/>
              <a:t>	</a:t>
            </a:r>
          </a:p>
        </p:txBody>
      </p:sp>
    </p:spTree>
    <p:extLst>
      <p:ext uri="{BB962C8B-B14F-4D97-AF65-F5344CB8AC3E}">
        <p14:creationId xmlns:p14="http://schemas.microsoft.com/office/powerpoint/2010/main" val="3784457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02369"/>
          </a:xfrm>
        </p:spPr>
        <p:txBody>
          <a:bodyPr>
            <a:normAutofit fontScale="90000"/>
          </a:bodyPr>
          <a:lstStyle/>
          <a:p>
            <a:pPr algn="r"/>
            <a:r>
              <a:rPr lang="en-US" dirty="0"/>
              <a:t>Winter Activities Continued</a:t>
            </a:r>
            <a:r>
              <a:rPr lang="mr-IN" dirty="0"/>
              <a:t>…</a:t>
            </a:r>
            <a:br>
              <a:rPr lang="en-US" dirty="0"/>
            </a:br>
            <a:r>
              <a:rPr lang="en-US" b="1" i="1" dirty="0"/>
              <a:t>Solo &amp; Ensemble Explained </a:t>
            </a:r>
            <a:r>
              <a:rPr lang="en-US" sz="1800" i="1" dirty="0">
                <a:solidFill>
                  <a:schemeClr val="tx1"/>
                </a:solidFill>
              </a:rPr>
              <a:t>(pt. 2)</a:t>
            </a:r>
            <a:br>
              <a:rPr lang="en-US" sz="3200" i="1" dirty="0"/>
            </a:br>
            <a:endParaRPr lang="en-US" b="1" i="1" dirty="0"/>
          </a:p>
        </p:txBody>
      </p:sp>
      <p:sp>
        <p:nvSpPr>
          <p:cNvPr id="3" name="Content Placeholder 2"/>
          <p:cNvSpPr>
            <a:spLocks noGrp="1"/>
          </p:cNvSpPr>
          <p:nvPr>
            <p:ph idx="1"/>
          </p:nvPr>
        </p:nvSpPr>
        <p:spPr>
          <a:xfrm>
            <a:off x="1371600" y="1387366"/>
            <a:ext cx="7583214" cy="5297213"/>
          </a:xfrm>
        </p:spPr>
        <p:txBody>
          <a:bodyPr>
            <a:normAutofit/>
          </a:bodyPr>
          <a:lstStyle/>
          <a:p>
            <a:pPr marL="0" indent="0">
              <a:buNone/>
            </a:pPr>
            <a:r>
              <a:rPr lang="en-US" dirty="0"/>
              <a:t>		</a:t>
            </a:r>
          </a:p>
          <a:p>
            <a:pPr lvl="1"/>
            <a:r>
              <a:rPr lang="en-US" dirty="0"/>
              <a:t>The </a:t>
            </a:r>
            <a:r>
              <a:rPr lang="en-US" dirty="0">
                <a:solidFill>
                  <a:srgbClr val="FF0000"/>
                </a:solidFill>
              </a:rPr>
              <a:t>UIL Solo and Ensemble Contest</a:t>
            </a:r>
            <a:r>
              <a:rPr lang="en-US" dirty="0"/>
              <a:t> is </a:t>
            </a:r>
            <a:r>
              <a:rPr lang="en-US" b="1" dirty="0">
                <a:solidFill>
                  <a:srgbClr val="FF0000"/>
                </a:solidFill>
              </a:rPr>
              <a:t>optional</a:t>
            </a:r>
            <a:r>
              <a:rPr lang="en-US" dirty="0"/>
              <a:t> and geared toward students that desire to advance to the </a:t>
            </a:r>
            <a:r>
              <a:rPr lang="en-US" b="1" dirty="0"/>
              <a:t>Texas State Solo and Ensemble Contest</a:t>
            </a:r>
            <a:r>
              <a:rPr lang="en-US" dirty="0"/>
              <a:t>.  The UIL S&amp;E Contest is currently the </a:t>
            </a:r>
            <a:r>
              <a:rPr lang="en-US" dirty="0">
                <a:solidFill>
                  <a:srgbClr val="FF0000"/>
                </a:solidFill>
              </a:rPr>
              <a:t>only way to earn letter jacket points for solo/ensemble performances</a:t>
            </a:r>
            <a:r>
              <a:rPr lang="en-US" dirty="0"/>
              <a:t> in our District.</a:t>
            </a:r>
          </a:p>
          <a:p>
            <a:pPr lvl="3"/>
            <a:r>
              <a:rPr lang="en-US" dirty="0"/>
              <a:t>This contest takes place in </a:t>
            </a:r>
            <a:r>
              <a:rPr lang="en-US" b="1" dirty="0">
                <a:solidFill>
                  <a:srgbClr val="FF0000"/>
                </a:solidFill>
              </a:rPr>
              <a:t>Mid-February</a:t>
            </a:r>
            <a:r>
              <a:rPr lang="en-US" dirty="0"/>
              <a:t>.</a:t>
            </a:r>
          </a:p>
          <a:p>
            <a:pPr marL="457200" lvl="1" indent="0">
              <a:buNone/>
            </a:pPr>
            <a:endParaRPr lang="en-US" dirty="0"/>
          </a:p>
          <a:p>
            <a:pPr lvl="1"/>
            <a:r>
              <a:rPr lang="en-US" dirty="0"/>
              <a:t>The</a:t>
            </a:r>
            <a:r>
              <a:rPr lang="en-US" dirty="0">
                <a:solidFill>
                  <a:srgbClr val="7030A0"/>
                </a:solidFill>
              </a:rPr>
              <a:t> </a:t>
            </a:r>
            <a:r>
              <a:rPr lang="en-US" b="1" dirty="0">
                <a:solidFill>
                  <a:srgbClr val="7030A0"/>
                </a:solidFill>
              </a:rPr>
              <a:t>Ridge Point Solo &amp; Ensemble Contest </a:t>
            </a:r>
            <a:r>
              <a:rPr lang="en-US" dirty="0"/>
              <a:t>is our “In-House” contest and is </a:t>
            </a:r>
            <a:r>
              <a:rPr lang="en-US" b="1" dirty="0"/>
              <a:t>curricular</a:t>
            </a:r>
            <a:r>
              <a:rPr lang="en-US" dirty="0"/>
              <a:t> for all RPHS Band Woodwind, Brass and Percussion Students</a:t>
            </a:r>
            <a:r>
              <a:rPr lang="en-US" b="1" dirty="0">
                <a:solidFill>
                  <a:srgbClr val="7030A0"/>
                </a:solidFill>
              </a:rPr>
              <a:t>.  </a:t>
            </a:r>
            <a:r>
              <a:rPr lang="en-US" b="1" dirty="0"/>
              <a:t>Participation in this event is mandatory</a:t>
            </a:r>
            <a:r>
              <a:rPr lang="en-US" dirty="0"/>
              <a:t> </a:t>
            </a:r>
            <a:r>
              <a:rPr lang="en-US" i="1" dirty="0"/>
              <a:t>(to a certain degree based upon the ability level band classes) </a:t>
            </a:r>
            <a:r>
              <a:rPr lang="en-US" dirty="0"/>
              <a:t>for Ridge Point Woodwind, Brass and Percussion Members. The </a:t>
            </a:r>
            <a:r>
              <a:rPr lang="en-US" b="1" dirty="0">
                <a:solidFill>
                  <a:srgbClr val="7030A0"/>
                </a:solidFill>
              </a:rPr>
              <a:t>Ridge Point Solo &amp; Ensemble Contest</a:t>
            </a:r>
            <a:r>
              <a:rPr lang="en-US" dirty="0">
                <a:solidFill>
                  <a:srgbClr val="FF0000"/>
                </a:solidFill>
              </a:rPr>
              <a:t> </a:t>
            </a:r>
            <a:r>
              <a:rPr lang="en-US" dirty="0"/>
              <a:t>takes place in </a:t>
            </a:r>
            <a:r>
              <a:rPr lang="en-US" b="1" dirty="0">
                <a:solidFill>
                  <a:srgbClr val="7030A0"/>
                </a:solidFill>
              </a:rPr>
              <a:t>Early March.</a:t>
            </a:r>
          </a:p>
        </p:txBody>
      </p:sp>
    </p:spTree>
    <p:extLst>
      <p:ext uri="{BB962C8B-B14F-4D97-AF65-F5344CB8AC3E}">
        <p14:creationId xmlns:p14="http://schemas.microsoft.com/office/powerpoint/2010/main" val="3484514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002369"/>
          </a:xfrm>
        </p:spPr>
        <p:txBody>
          <a:bodyPr>
            <a:normAutofit/>
          </a:bodyPr>
          <a:lstStyle/>
          <a:p>
            <a:pPr algn="r"/>
            <a:r>
              <a:rPr lang="en-US" sz="1800" dirty="0"/>
              <a:t>Winter Activities Continued</a:t>
            </a:r>
            <a:r>
              <a:rPr lang="mr-IN" sz="1800" dirty="0"/>
              <a:t>…</a:t>
            </a:r>
            <a:br>
              <a:rPr lang="en-US" sz="1800" dirty="0"/>
            </a:br>
            <a:r>
              <a:rPr lang="en-US" b="1" i="1" dirty="0"/>
              <a:t>Solo &amp; Ensemble Explained </a:t>
            </a:r>
            <a:r>
              <a:rPr lang="en-US" sz="1600" i="1" dirty="0">
                <a:solidFill>
                  <a:schemeClr val="tx1"/>
                </a:solidFill>
              </a:rPr>
              <a:t>(pt. 3)</a:t>
            </a:r>
          </a:p>
        </p:txBody>
      </p:sp>
      <p:sp>
        <p:nvSpPr>
          <p:cNvPr id="3" name="Content Placeholder 2"/>
          <p:cNvSpPr>
            <a:spLocks noGrp="1"/>
          </p:cNvSpPr>
          <p:nvPr>
            <p:ph idx="1"/>
          </p:nvPr>
        </p:nvSpPr>
        <p:spPr>
          <a:xfrm>
            <a:off x="1387365" y="1292773"/>
            <a:ext cx="7646276" cy="5328745"/>
          </a:xfrm>
        </p:spPr>
        <p:txBody>
          <a:bodyPr>
            <a:normAutofit fontScale="85000" lnSpcReduction="20000"/>
          </a:bodyPr>
          <a:lstStyle/>
          <a:p>
            <a:pPr marL="0" indent="0" algn="ctr">
              <a:buNone/>
            </a:pPr>
            <a:r>
              <a:rPr lang="en-US" sz="4700" dirty="0">
                <a:solidFill>
                  <a:srgbClr val="00B0F0"/>
                </a:solidFill>
              </a:rPr>
              <a:t>Solos</a:t>
            </a:r>
            <a:r>
              <a:rPr lang="en-US" sz="5800" dirty="0">
                <a:solidFill>
                  <a:srgbClr val="00B0F0"/>
                </a:solidFill>
              </a:rPr>
              <a:t> </a:t>
            </a:r>
          </a:p>
          <a:p>
            <a:r>
              <a:rPr lang="en-US" b="1" u="sng" dirty="0"/>
              <a:t>SOLOS</a:t>
            </a:r>
            <a:r>
              <a:rPr lang="en-US" dirty="0"/>
              <a:t> are performed by one musician with a piano accompanist. Students that perform a solo will be expected to pay approximately $60 to their accompanist at the first rehearsal. Students will be adjudicated and given a 1</a:t>
            </a:r>
            <a:r>
              <a:rPr lang="en-US" baseline="30000" dirty="0"/>
              <a:t>st</a:t>
            </a:r>
            <a:r>
              <a:rPr lang="en-US" dirty="0"/>
              <a:t> Division (the highest) to 5</a:t>
            </a:r>
            <a:r>
              <a:rPr lang="en-US" baseline="30000" dirty="0"/>
              <a:t>th</a:t>
            </a:r>
            <a:r>
              <a:rPr lang="en-US" dirty="0"/>
              <a:t> Division rating based on their performance. Students who earn a "1</a:t>
            </a:r>
            <a:r>
              <a:rPr lang="en-US" baseline="30000" dirty="0"/>
              <a:t>st</a:t>
            </a:r>
            <a:r>
              <a:rPr lang="en-US" dirty="0"/>
              <a:t> Division" rating on a memorized Class One (most difficult) solo qualify to compete at State Solo and Ensemble competition held at UT-Austin during Late May.  Also, there are a few solo titles for each instrument that are on the “No Memory Required” that can advance without music memorization.  This is due to length (longer than usual) of these selections compared to most of the music on the UIL “Prescribed Music List.”</a:t>
            </a:r>
          </a:p>
          <a:p>
            <a:pPr lvl="1"/>
            <a:r>
              <a:rPr lang="en-US" dirty="0"/>
              <a:t>Note: The optional UIL Contest for solo performance is in mid-February and is optional.  The Ridge Point Solo Contest (mandatory and curricular) is held in Early May. Students can only perform in one (unless asked by a director) ensemble per contest. </a:t>
            </a:r>
          </a:p>
          <a:p>
            <a:pPr marL="0" indent="0" algn="ctr">
              <a:buNone/>
            </a:pPr>
            <a:r>
              <a:rPr lang="en-US" sz="4700" dirty="0">
                <a:solidFill>
                  <a:srgbClr val="7030A0"/>
                </a:solidFill>
              </a:rPr>
              <a:t>Ensembles</a:t>
            </a:r>
          </a:p>
          <a:p>
            <a:r>
              <a:rPr lang="en-US" b="1" u="sng" dirty="0"/>
              <a:t>ENSEMBLES</a:t>
            </a:r>
            <a:r>
              <a:rPr lang="en-US" dirty="0"/>
              <a:t> are performed by 3-6 musicians. Please pick your ensemble carefully. Make sure that all the members have the same ideas regarding rehearsals and maintain eligibility through solo and ensemble contest. To qualify for State Solo and Ensemble, the ensemble must earn a "1 " rating on a Class One ensemble (need not be memorized). </a:t>
            </a:r>
          </a:p>
        </p:txBody>
      </p:sp>
    </p:spTree>
    <p:extLst>
      <p:ext uri="{BB962C8B-B14F-4D97-AF65-F5344CB8AC3E}">
        <p14:creationId xmlns:p14="http://schemas.microsoft.com/office/powerpoint/2010/main" val="334479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002369"/>
          </a:xfrm>
        </p:spPr>
        <p:txBody>
          <a:bodyPr>
            <a:normAutofit/>
          </a:bodyPr>
          <a:lstStyle/>
          <a:p>
            <a:pPr algn="r"/>
            <a:r>
              <a:rPr lang="en-US" sz="1800" dirty="0"/>
              <a:t>Winter Activities Continued</a:t>
            </a:r>
            <a:r>
              <a:rPr lang="mr-IN" sz="1800" dirty="0"/>
              <a:t>…</a:t>
            </a:r>
            <a:br>
              <a:rPr lang="en-US" sz="1800" dirty="0"/>
            </a:br>
            <a:r>
              <a:rPr lang="en-US" b="1" i="1" dirty="0"/>
              <a:t>Solo &amp; Ensemble Explained </a:t>
            </a:r>
            <a:r>
              <a:rPr lang="en-US" sz="1600" i="1" dirty="0">
                <a:solidFill>
                  <a:schemeClr val="tx1"/>
                </a:solidFill>
              </a:rPr>
              <a:t>(pt. 4)</a:t>
            </a:r>
          </a:p>
        </p:txBody>
      </p:sp>
      <p:sp>
        <p:nvSpPr>
          <p:cNvPr id="3" name="Content Placeholder 2"/>
          <p:cNvSpPr>
            <a:spLocks noGrp="1"/>
          </p:cNvSpPr>
          <p:nvPr>
            <p:ph idx="1"/>
          </p:nvPr>
        </p:nvSpPr>
        <p:spPr>
          <a:xfrm>
            <a:off x="1387365" y="1560786"/>
            <a:ext cx="7646276" cy="5060732"/>
          </a:xfrm>
        </p:spPr>
        <p:txBody>
          <a:bodyPr>
            <a:normAutofit lnSpcReduction="10000"/>
          </a:bodyPr>
          <a:lstStyle/>
          <a:p>
            <a:pPr marL="0" indent="0" algn="ctr">
              <a:buNone/>
            </a:pPr>
            <a:r>
              <a:rPr lang="en-US" sz="3500" b="1" dirty="0"/>
              <a:t>Participation in S&amp;E Contest</a:t>
            </a:r>
          </a:p>
          <a:p>
            <a:pPr marL="0" indent="0" algn="ctr">
              <a:buNone/>
            </a:pPr>
            <a:endParaRPr lang="en-US" sz="1900" b="1" dirty="0"/>
          </a:p>
          <a:p>
            <a:r>
              <a:rPr lang="en-US" b="1" dirty="0"/>
              <a:t>Wind Ensemble</a:t>
            </a:r>
            <a:r>
              <a:rPr lang="en-US" dirty="0"/>
              <a:t> members are </a:t>
            </a:r>
            <a:r>
              <a:rPr lang="en-US" b="1" dirty="0"/>
              <a:t>required</a:t>
            </a:r>
            <a:r>
              <a:rPr lang="en-US" dirty="0"/>
              <a:t> to do </a:t>
            </a:r>
            <a:r>
              <a:rPr lang="en-US" b="1" dirty="0"/>
              <a:t>both a solo and an ensemble</a:t>
            </a:r>
            <a:r>
              <a:rPr lang="en-US" dirty="0"/>
              <a:t> for the </a:t>
            </a:r>
            <a:r>
              <a:rPr lang="en-US" b="1" dirty="0">
                <a:solidFill>
                  <a:srgbClr val="7030A0"/>
                </a:solidFill>
              </a:rPr>
              <a:t>Ridge Point Solo and</a:t>
            </a:r>
            <a:r>
              <a:rPr lang="en-US" dirty="0">
                <a:solidFill>
                  <a:srgbClr val="7030A0"/>
                </a:solidFill>
              </a:rPr>
              <a:t> </a:t>
            </a:r>
            <a:r>
              <a:rPr lang="en-US" b="1" dirty="0">
                <a:solidFill>
                  <a:srgbClr val="7030A0"/>
                </a:solidFill>
              </a:rPr>
              <a:t>Ensemble </a:t>
            </a:r>
            <a:r>
              <a:rPr lang="en-US" dirty="0"/>
              <a:t>Contest</a:t>
            </a:r>
          </a:p>
          <a:p>
            <a:r>
              <a:rPr lang="en-US" dirty="0"/>
              <a:t>Students in </a:t>
            </a:r>
            <a:r>
              <a:rPr lang="en-US" b="1" dirty="0"/>
              <a:t>Symphonic Band and Concert Band</a:t>
            </a:r>
            <a:r>
              <a:rPr lang="en-US" dirty="0"/>
              <a:t> are only </a:t>
            </a:r>
            <a:r>
              <a:rPr lang="en-US" b="1" dirty="0"/>
              <a:t>required to do a solo </a:t>
            </a:r>
            <a:r>
              <a:rPr lang="en-US" dirty="0"/>
              <a:t>for The </a:t>
            </a:r>
            <a:r>
              <a:rPr lang="en-US" b="1" dirty="0">
                <a:solidFill>
                  <a:srgbClr val="7030A0"/>
                </a:solidFill>
              </a:rPr>
              <a:t>Ridge Point Solo and Ensemble Contest</a:t>
            </a:r>
            <a:r>
              <a:rPr lang="en-US" dirty="0"/>
              <a:t>.  </a:t>
            </a:r>
          </a:p>
          <a:p>
            <a:r>
              <a:rPr lang="en-US" dirty="0"/>
              <a:t>Participation in the </a:t>
            </a:r>
            <a:r>
              <a:rPr lang="en-US" b="1" dirty="0">
                <a:solidFill>
                  <a:srgbClr val="FF0000"/>
                </a:solidFill>
              </a:rPr>
              <a:t>UIL Solo and Ensemble Contest is optional </a:t>
            </a:r>
            <a:r>
              <a:rPr lang="en-US" dirty="0"/>
              <a:t>but “highly encouraged” for all members, and can take the place of participating in the </a:t>
            </a:r>
            <a:r>
              <a:rPr lang="en-US" b="1" dirty="0">
                <a:solidFill>
                  <a:srgbClr val="7030A0"/>
                </a:solidFill>
              </a:rPr>
              <a:t>Ridge Point Solo and Ensemble Contest.</a:t>
            </a:r>
            <a:endParaRPr lang="en-US" dirty="0"/>
          </a:p>
          <a:p>
            <a:r>
              <a:rPr lang="en-US" dirty="0">
                <a:solidFill>
                  <a:srgbClr val="7030A0"/>
                </a:solidFill>
              </a:rPr>
              <a:t>Fees</a:t>
            </a:r>
            <a:r>
              <a:rPr lang="en-US" dirty="0"/>
              <a:t> for the </a:t>
            </a:r>
            <a:r>
              <a:rPr lang="en-US" b="1" dirty="0">
                <a:solidFill>
                  <a:srgbClr val="7030A0"/>
                </a:solidFill>
              </a:rPr>
              <a:t>Ridge Point Solo and Ensemble Contest </a:t>
            </a:r>
            <a:r>
              <a:rPr lang="en-US" b="1" u="sng" dirty="0"/>
              <a:t>are included</a:t>
            </a:r>
            <a:r>
              <a:rPr lang="en-US" dirty="0"/>
              <a:t> in every Woodwind, Brass and Percussion Member’s Fees.  </a:t>
            </a:r>
          </a:p>
          <a:p>
            <a:r>
              <a:rPr lang="en-US" dirty="0">
                <a:solidFill>
                  <a:srgbClr val="FF0000"/>
                </a:solidFill>
              </a:rPr>
              <a:t>Entry Fees</a:t>
            </a:r>
            <a:r>
              <a:rPr lang="en-US" dirty="0"/>
              <a:t> for </a:t>
            </a:r>
            <a:r>
              <a:rPr lang="en-US" b="1" dirty="0">
                <a:solidFill>
                  <a:srgbClr val="FF0000"/>
                </a:solidFill>
              </a:rPr>
              <a:t>UIL Solo and Ensemble </a:t>
            </a:r>
            <a:r>
              <a:rPr lang="en-US" dirty="0"/>
              <a:t>will have to be </a:t>
            </a:r>
            <a:r>
              <a:rPr lang="en-US" b="1" u="sng" dirty="0">
                <a:solidFill>
                  <a:srgbClr val="FF0000"/>
                </a:solidFill>
              </a:rPr>
              <a:t>paid out of pocket </a:t>
            </a:r>
            <a:r>
              <a:rPr lang="en-US" dirty="0"/>
              <a:t>to the RPBB.</a:t>
            </a:r>
          </a:p>
        </p:txBody>
      </p:sp>
    </p:spTree>
    <p:extLst>
      <p:ext uri="{BB962C8B-B14F-4D97-AF65-F5344CB8AC3E}">
        <p14:creationId xmlns:p14="http://schemas.microsoft.com/office/powerpoint/2010/main" val="1376608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400" b="1" baseline="30000" dirty="0"/>
              <a:t>Concert Season</a:t>
            </a:r>
            <a:endParaRPr lang="en-US" sz="6400" b="1" dirty="0"/>
          </a:p>
        </p:txBody>
      </p:sp>
      <p:sp>
        <p:nvSpPr>
          <p:cNvPr id="3" name="Content Placeholder 2"/>
          <p:cNvSpPr>
            <a:spLocks noGrp="1"/>
          </p:cNvSpPr>
          <p:nvPr>
            <p:ph idx="1"/>
          </p:nvPr>
        </p:nvSpPr>
        <p:spPr>
          <a:xfrm>
            <a:off x="2412124" y="1639614"/>
            <a:ext cx="6122276" cy="4508938"/>
          </a:xfrm>
        </p:spPr>
        <p:txBody>
          <a:bodyPr/>
          <a:lstStyle/>
          <a:p>
            <a:r>
              <a:rPr lang="en-US" sz="2800" baseline="30000" dirty="0"/>
              <a:t>Students are placed in level based concert groups within the band program through auditions, past experiences, auditioning for All Region, Solo &amp; Ensemble, rehearsal and performance attendance, attitude, academic eligibility, etc.</a:t>
            </a:r>
          </a:p>
          <a:p>
            <a:pPr marL="0" indent="0">
              <a:buNone/>
            </a:pPr>
            <a:endParaRPr lang="en-US" sz="2800" baseline="30000" dirty="0"/>
          </a:p>
          <a:p>
            <a:r>
              <a:rPr lang="en-US" sz="2800" baseline="30000" dirty="0"/>
              <a:t>Concert season starts when marching season ends, usually with a Holiday Concert in December. Most ensembles compete in UIL Concert and Sight Reading Contests in the Spring. After-school sectionals and full band rehearsals typically start after marching season has ended</a:t>
            </a:r>
            <a:r>
              <a:rPr lang="en-US" baseline="30000" dirty="0"/>
              <a:t>.</a:t>
            </a:r>
          </a:p>
        </p:txBody>
      </p:sp>
    </p:spTree>
    <p:extLst>
      <p:ext uri="{BB962C8B-B14F-4D97-AF65-F5344CB8AC3E}">
        <p14:creationId xmlns:p14="http://schemas.microsoft.com/office/powerpoint/2010/main" val="881802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3034" y="362608"/>
            <a:ext cx="7204842" cy="6689634"/>
          </a:xfrm>
        </p:spPr>
        <p:txBody>
          <a:bodyPr>
            <a:normAutofit/>
          </a:bodyPr>
          <a:lstStyle/>
          <a:p>
            <a:pPr marL="0" indent="0" algn="ctr">
              <a:buNone/>
            </a:pPr>
            <a:r>
              <a:rPr lang="en-US" b="1" dirty="0"/>
              <a:t>CONGRATULATIONS! YOUR CHILD IS NOW A MEMBER OF THE RPHS MARCHING BAND AND GUARD! </a:t>
            </a:r>
          </a:p>
          <a:p>
            <a:pPr marL="0" indent="0" algn="ctr">
              <a:buNone/>
            </a:pPr>
            <a:endParaRPr lang="en-US" b="1" dirty="0"/>
          </a:p>
          <a:p>
            <a:r>
              <a:rPr lang="en-US" sz="2000" dirty="0"/>
              <a:t>The first year as a high school band parent is very exciting. Being a member of the band program requires </a:t>
            </a:r>
            <a:r>
              <a:rPr lang="en-US" sz="2000" b="1" i="1" u="sng" dirty="0">
                <a:solidFill>
                  <a:srgbClr val="660066"/>
                </a:solidFill>
              </a:rPr>
              <a:t>hard work, discipline, and great time management skills</a:t>
            </a:r>
            <a:r>
              <a:rPr lang="en-US" sz="2000" dirty="0"/>
              <a:t>. In this guide, we hope to give you and your student the tools that you will need in order to have a successful, smooth, band experience. </a:t>
            </a:r>
          </a:p>
          <a:p>
            <a:pPr marL="0" indent="0">
              <a:buNone/>
            </a:pPr>
            <a:endParaRPr lang="en-US" sz="2000" dirty="0"/>
          </a:p>
          <a:p>
            <a:r>
              <a:rPr lang="en-US" sz="2000" dirty="0"/>
              <a:t>All academically eligible band members will attend football games, marching competitions, and other special events. </a:t>
            </a:r>
            <a:r>
              <a:rPr lang="en-US" sz="2000" b="1" i="1" u="sng" dirty="0">
                <a:solidFill>
                  <a:srgbClr val="660066"/>
                </a:solidFill>
              </a:rPr>
              <a:t>However, not every band member will have a position in the marching show. </a:t>
            </a:r>
            <a:r>
              <a:rPr lang="en-US" sz="2000" dirty="0"/>
              <a:t>Marching spots are assigned at the discretion of the band directors based on attendance, attitude, musical and marching ability, instrumentation and balance, and work / practice ethic. </a:t>
            </a:r>
          </a:p>
          <a:p>
            <a:endParaRPr lang="en-US" dirty="0"/>
          </a:p>
        </p:txBody>
      </p:sp>
    </p:spTree>
    <p:extLst>
      <p:ext uri="{BB962C8B-B14F-4D97-AF65-F5344CB8AC3E}">
        <p14:creationId xmlns:p14="http://schemas.microsoft.com/office/powerpoint/2010/main" val="1124726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8083" y="245737"/>
            <a:ext cx="7362496" cy="1280890"/>
          </a:xfrm>
        </p:spPr>
        <p:txBody>
          <a:bodyPr>
            <a:normAutofit fontScale="90000"/>
          </a:bodyPr>
          <a:lstStyle/>
          <a:p>
            <a:pPr algn="r"/>
            <a:r>
              <a:rPr lang="en-US" sz="6400" b="1" baseline="30000" dirty="0"/>
              <a:t>Concert Season </a:t>
            </a:r>
            <a:r>
              <a:rPr lang="en-US" sz="6400" baseline="30000" dirty="0"/>
              <a:t>continued</a:t>
            </a:r>
            <a:r>
              <a:rPr lang="mr-IN" sz="6400" baseline="30000" dirty="0"/>
              <a:t>…</a:t>
            </a:r>
            <a:endParaRPr lang="en-US" sz="6400" dirty="0"/>
          </a:p>
        </p:txBody>
      </p:sp>
      <p:sp>
        <p:nvSpPr>
          <p:cNvPr id="3" name="Content Placeholder 2"/>
          <p:cNvSpPr>
            <a:spLocks noGrp="1"/>
          </p:cNvSpPr>
          <p:nvPr>
            <p:ph idx="1"/>
          </p:nvPr>
        </p:nvSpPr>
        <p:spPr>
          <a:xfrm>
            <a:off x="2159875" y="1671145"/>
            <a:ext cx="6558455" cy="4840014"/>
          </a:xfrm>
        </p:spPr>
        <p:txBody>
          <a:bodyPr>
            <a:normAutofit fontScale="92500"/>
          </a:bodyPr>
          <a:lstStyle/>
          <a:p>
            <a:r>
              <a:rPr lang="en-US" dirty="0"/>
              <a:t>Wind Ensemble is the "Varsity" concert ensemble primarily made up of more advanced musicians / older students. </a:t>
            </a:r>
          </a:p>
          <a:p>
            <a:pPr marL="0" indent="0">
              <a:buNone/>
            </a:pPr>
            <a:endParaRPr lang="en-US" dirty="0"/>
          </a:p>
          <a:p>
            <a:r>
              <a:rPr lang="en-US" dirty="0"/>
              <a:t>Members of this ensemble are expected to try out for All-Region, play a solo (Class I) and an ensemble at contest, and are expected to take private lessons. </a:t>
            </a:r>
          </a:p>
          <a:p>
            <a:pPr marL="0" indent="0">
              <a:buNone/>
            </a:pPr>
            <a:endParaRPr lang="en-US" dirty="0"/>
          </a:p>
          <a:p>
            <a:r>
              <a:rPr lang="en-US" dirty="0"/>
              <a:t>Symphonic Band and Concert Band are the "Junior Varsity" concert ensembles. They have mostly the same expectations as the Wind Ensemble but are typically younger musicians. Students in these bands are required to perform a solo (Class I, II or III) and/or ensemble and are strongly encouraged to prepare for region auditions. </a:t>
            </a:r>
          </a:p>
          <a:p>
            <a:pPr lvl="1"/>
            <a:r>
              <a:rPr lang="en-US" dirty="0"/>
              <a:t>Students in these bands that aspire to be in Wind Ensemble in the future should strive to meet the same expectations as those in Wind Ensemble. </a:t>
            </a:r>
          </a:p>
          <a:p>
            <a:endParaRPr lang="en-US" dirty="0"/>
          </a:p>
        </p:txBody>
      </p:sp>
    </p:spTree>
    <p:extLst>
      <p:ext uri="{BB962C8B-B14F-4D97-AF65-F5344CB8AC3E}">
        <p14:creationId xmlns:p14="http://schemas.microsoft.com/office/powerpoint/2010/main" val="1922600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006" y="472966"/>
            <a:ext cx="7777655" cy="662152"/>
          </a:xfrm>
        </p:spPr>
        <p:txBody>
          <a:bodyPr>
            <a:normAutofit fontScale="90000"/>
          </a:bodyPr>
          <a:lstStyle/>
          <a:p>
            <a:pPr algn="r"/>
            <a:r>
              <a:rPr lang="en-US" sz="6400" b="1" baseline="30000" dirty="0"/>
              <a:t>Concert Season </a:t>
            </a:r>
            <a:r>
              <a:rPr lang="en-US" sz="6400" baseline="30000" dirty="0"/>
              <a:t>continued…</a:t>
            </a:r>
            <a:endParaRPr lang="en-US" sz="6400" dirty="0"/>
          </a:p>
        </p:txBody>
      </p:sp>
      <p:sp>
        <p:nvSpPr>
          <p:cNvPr id="3" name="Content Placeholder 2"/>
          <p:cNvSpPr>
            <a:spLocks noGrp="1"/>
          </p:cNvSpPr>
          <p:nvPr>
            <p:ph idx="1"/>
          </p:nvPr>
        </p:nvSpPr>
        <p:spPr>
          <a:xfrm>
            <a:off x="1277006" y="1608082"/>
            <a:ext cx="7725103" cy="4926724"/>
          </a:xfrm>
        </p:spPr>
        <p:txBody>
          <a:bodyPr>
            <a:normAutofit fontScale="92500" lnSpcReduction="20000"/>
          </a:bodyPr>
          <a:lstStyle/>
          <a:p>
            <a:r>
              <a:rPr lang="en-US" b="1" dirty="0"/>
              <a:t>Jazz Ensemble</a:t>
            </a:r>
            <a:r>
              <a:rPr lang="en-US" dirty="0"/>
              <a:t> is an optional classroom ensemble focused on jazz. The Jazz Ensemble performs several concerts throughout the Winter and Spring and competes at Jazz competitions in the Spring. The Jazz Ensemble is comprised of trumpets, trombones, saxophones, guitar, string bass, and percussion. </a:t>
            </a:r>
          </a:p>
          <a:p>
            <a:pPr marL="0" indent="0">
              <a:buNone/>
            </a:pPr>
            <a:endParaRPr lang="en-US" dirty="0"/>
          </a:p>
          <a:p>
            <a:r>
              <a:rPr lang="en-US" b="1" dirty="0"/>
              <a:t>Full Orchestra (every other year)</a:t>
            </a:r>
            <a:r>
              <a:rPr lang="en-US" dirty="0"/>
              <a:t> is an optional after-school ensemble that combines woodwind and brass with the RPHS string orchestra. The Full Orchestra competes at UIL Orchestra competition in the Spring and performs several concerts throughout the Winter and Spring. Positions in the Full Orchestra are earned through audition and participation in the All-Region Orchestra. </a:t>
            </a:r>
          </a:p>
          <a:p>
            <a:pPr marL="0" indent="0">
              <a:buNone/>
            </a:pPr>
            <a:endParaRPr lang="en-US" dirty="0"/>
          </a:p>
          <a:p>
            <a:r>
              <a:rPr lang="en-US" b="1" dirty="0"/>
              <a:t>Color Guard</a:t>
            </a:r>
            <a:r>
              <a:rPr lang="en-US" dirty="0"/>
              <a:t> is the flags, rifles and sabers performance team. Band members may not participate in the Color Guard, due to both Band and Color Guard performing at the same time for the fall marching season. The RPHS Winter Guard competes at several contests in the Winter and Spring, and practices after school; tryouts are held close the end of marching season. </a:t>
            </a:r>
          </a:p>
          <a:p>
            <a:pPr marL="0" indent="0">
              <a:buNone/>
            </a:pPr>
            <a:endParaRPr lang="en-US" dirty="0"/>
          </a:p>
        </p:txBody>
      </p:sp>
    </p:spTree>
    <p:extLst>
      <p:ext uri="{BB962C8B-B14F-4D97-AF65-F5344CB8AC3E}">
        <p14:creationId xmlns:p14="http://schemas.microsoft.com/office/powerpoint/2010/main" val="591024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400" b="1" dirty="0"/>
              <a:t>Percussion </a:t>
            </a:r>
          </a:p>
        </p:txBody>
      </p:sp>
      <p:sp>
        <p:nvSpPr>
          <p:cNvPr id="3" name="Content Placeholder 2"/>
          <p:cNvSpPr>
            <a:spLocks noGrp="1"/>
          </p:cNvSpPr>
          <p:nvPr>
            <p:ph idx="1"/>
          </p:nvPr>
        </p:nvSpPr>
        <p:spPr>
          <a:xfrm>
            <a:off x="1942415" y="2133600"/>
            <a:ext cx="6854744" cy="4598276"/>
          </a:xfrm>
        </p:spPr>
        <p:txBody>
          <a:bodyPr>
            <a:normAutofit fontScale="85000" lnSpcReduction="10000"/>
          </a:bodyPr>
          <a:lstStyle/>
          <a:p>
            <a:r>
              <a:rPr lang="en-US" dirty="0"/>
              <a:t>Placements for all performing percussion groups are by audition. In both Fall and Spring semesters the percussion students are in percussion class. In the Fall, the two periods of classes are split up by front ensemble(pit) and battery. In the Spring semester, the groups are separated into Symphonic/Concert Band and Wind Ensemble. They also have the opportunity to participate in winter percussion ensembles organized by the percussion director. </a:t>
            </a:r>
          </a:p>
          <a:p>
            <a:endParaRPr lang="en-US" dirty="0"/>
          </a:p>
          <a:p>
            <a:r>
              <a:rPr lang="en-US" dirty="0"/>
              <a:t>The focus in percussion class in the Fall semester is UIL Marching Contest material and TMEA All State Band Audition music. The focus of percussion class in the Spring semester is Solo and Ensemble material, UIL Concert and Sight Reading Preparation, and Percussion Concert material. </a:t>
            </a:r>
          </a:p>
          <a:p>
            <a:endParaRPr lang="en-US" dirty="0"/>
          </a:p>
          <a:p>
            <a:r>
              <a:rPr lang="en-US" dirty="0"/>
              <a:t>All academically eligible percussion students participate in these events: TMEA All State Audition preparation, RPHS/UIL Solo and Ensemble, Annual RPHS Percussion Concert, and all RPHS marching band and concert band contests. </a:t>
            </a:r>
          </a:p>
          <a:p>
            <a:endParaRPr lang="en-US" dirty="0"/>
          </a:p>
        </p:txBody>
      </p:sp>
    </p:spTree>
    <p:extLst>
      <p:ext uri="{BB962C8B-B14F-4D97-AF65-F5344CB8AC3E}">
        <p14:creationId xmlns:p14="http://schemas.microsoft.com/office/powerpoint/2010/main" val="2321539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7601" y="216834"/>
            <a:ext cx="6589199" cy="760628"/>
          </a:xfrm>
        </p:spPr>
        <p:txBody>
          <a:bodyPr>
            <a:normAutofit/>
          </a:bodyPr>
          <a:lstStyle/>
          <a:p>
            <a:r>
              <a:rPr lang="en-US" b="1" dirty="0"/>
              <a:t>Student Leadership</a:t>
            </a:r>
          </a:p>
        </p:txBody>
      </p:sp>
      <p:sp>
        <p:nvSpPr>
          <p:cNvPr id="3" name="Content Placeholder 2"/>
          <p:cNvSpPr>
            <a:spLocks noGrp="1"/>
          </p:cNvSpPr>
          <p:nvPr>
            <p:ph idx="1"/>
          </p:nvPr>
        </p:nvSpPr>
        <p:spPr>
          <a:xfrm>
            <a:off x="2097601" y="1119352"/>
            <a:ext cx="6841447" cy="5738648"/>
          </a:xfrm>
        </p:spPr>
        <p:txBody>
          <a:bodyPr>
            <a:normAutofit fontScale="92500" lnSpcReduction="20000"/>
          </a:bodyPr>
          <a:lstStyle/>
          <a:p>
            <a:r>
              <a:rPr lang="en-US" dirty="0"/>
              <a:t>The student leadership team is typically comprised of older students and more mature musicians. Should your student have any questions or concerns, they should seek out one of these students. The leadership of the band looks like this: </a:t>
            </a:r>
          </a:p>
          <a:p>
            <a:pPr marL="0" indent="0">
              <a:buNone/>
            </a:pPr>
            <a:endParaRPr lang="en-US" dirty="0"/>
          </a:p>
          <a:p>
            <a:pPr marL="0" indent="0" algn="ctr">
              <a:buNone/>
            </a:pPr>
            <a:r>
              <a:rPr lang="en-US" sz="3100" dirty="0"/>
              <a:t>Directors: Mr. Weingartner, Mr. Baños, Mrs. Marquart, and Ms. Blanchard </a:t>
            </a:r>
          </a:p>
          <a:p>
            <a:pPr marL="0" indent="0" algn="ctr">
              <a:buNone/>
            </a:pPr>
            <a:endParaRPr lang="en-US" sz="3100" dirty="0"/>
          </a:p>
          <a:p>
            <a:pPr marL="0" indent="0" algn="ctr">
              <a:buNone/>
            </a:pPr>
            <a:r>
              <a:rPr lang="en-US" sz="3100" dirty="0"/>
              <a:t>Drum Majors</a:t>
            </a:r>
            <a:br>
              <a:rPr lang="en-US" sz="3100" dirty="0"/>
            </a:br>
            <a:r>
              <a:rPr lang="en-US" sz="3100" dirty="0"/>
              <a:t>Captains: (</a:t>
            </a:r>
            <a:r>
              <a:rPr lang="en-US" sz="2400" dirty="0"/>
              <a:t>Woodwind, Brass, </a:t>
            </a:r>
            <a:r>
              <a:rPr lang="en-US" sz="2400" dirty="0" err="1"/>
              <a:t>Perc</a:t>
            </a:r>
            <a:r>
              <a:rPr lang="en-US" sz="2400" dirty="0"/>
              <a:t>. &amp; Guard)</a:t>
            </a:r>
            <a:br>
              <a:rPr lang="en-US" sz="2400" dirty="0"/>
            </a:br>
            <a:r>
              <a:rPr lang="en-US" sz="3100" dirty="0"/>
              <a:t>Section Leaders</a:t>
            </a:r>
          </a:p>
          <a:p>
            <a:pPr marL="0" indent="0">
              <a:buNone/>
            </a:pPr>
            <a:endParaRPr lang="en-US" dirty="0"/>
          </a:p>
          <a:p>
            <a:r>
              <a:rPr lang="en-US" dirty="0"/>
              <a:t>If there is an issue, please have your student start with their section leader, then the captains, etc. Always feel free to email the Directors if you have a question that cannot be answered by these leaders and/or the Booster Board.  </a:t>
            </a:r>
            <a:r>
              <a:rPr lang="en-US" dirty="0">
                <a:hlinkClick r:id="rId2"/>
              </a:rPr>
              <a:t>Eric.Weingartner@fortbendisd.com</a:t>
            </a:r>
            <a:r>
              <a:rPr lang="en-US" dirty="0"/>
              <a:t> </a:t>
            </a:r>
          </a:p>
          <a:p>
            <a:endParaRPr lang="en-US" dirty="0"/>
          </a:p>
        </p:txBody>
      </p:sp>
    </p:spTree>
    <p:extLst>
      <p:ext uri="{BB962C8B-B14F-4D97-AF65-F5344CB8AC3E}">
        <p14:creationId xmlns:p14="http://schemas.microsoft.com/office/powerpoint/2010/main" val="3558039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Standard of Conduct </a:t>
            </a:r>
          </a:p>
        </p:txBody>
      </p:sp>
      <p:sp>
        <p:nvSpPr>
          <p:cNvPr id="3" name="Content Placeholder 2"/>
          <p:cNvSpPr>
            <a:spLocks noGrp="1"/>
          </p:cNvSpPr>
          <p:nvPr>
            <p:ph idx="1"/>
          </p:nvPr>
        </p:nvSpPr>
        <p:spPr>
          <a:xfrm>
            <a:off x="1945201" y="1702676"/>
            <a:ext cx="6883489" cy="4067503"/>
          </a:xfrm>
        </p:spPr>
        <p:txBody>
          <a:bodyPr>
            <a:normAutofit lnSpcReduction="10000"/>
          </a:bodyPr>
          <a:lstStyle/>
          <a:p>
            <a:r>
              <a:rPr lang="en-US" sz="2400" dirty="0"/>
              <a:t>Students are expected to always represent Ridge Point in a first-class manner. Poor behavior, even when not in uniform and not on campus, reflects negatively on the band and guard programs -- and will be dealt with by Mr. Weingartner as appropriate. </a:t>
            </a:r>
          </a:p>
          <a:p>
            <a:endParaRPr lang="en-US" sz="2400" dirty="0"/>
          </a:p>
          <a:p>
            <a:r>
              <a:rPr lang="en-US" sz="2400" dirty="0"/>
              <a:t>Misbehavior can result in demotion, loss of marching position, and even</a:t>
            </a:r>
            <a:r>
              <a:rPr lang="en-US" sz="2400" dirty="0">
                <a:solidFill>
                  <a:srgbClr val="FF0000"/>
                </a:solidFill>
              </a:rPr>
              <a:t> removal from all participation in extracurricular activities</a:t>
            </a:r>
            <a:r>
              <a:rPr lang="en-US" dirty="0">
                <a:solidFill>
                  <a:srgbClr val="FF0000"/>
                </a:solidFill>
              </a:rPr>
              <a:t>. </a:t>
            </a:r>
          </a:p>
          <a:p>
            <a:pPr marL="0" indent="0">
              <a:buNone/>
            </a:pPr>
            <a:endParaRPr lang="en-US" dirty="0"/>
          </a:p>
        </p:txBody>
      </p:sp>
    </p:spTree>
    <p:extLst>
      <p:ext uri="{BB962C8B-B14F-4D97-AF65-F5344CB8AC3E}">
        <p14:creationId xmlns:p14="http://schemas.microsoft.com/office/powerpoint/2010/main" val="2131561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7228" y="892124"/>
            <a:ext cx="6589199" cy="715959"/>
          </a:xfrm>
        </p:spPr>
        <p:txBody>
          <a:bodyPr>
            <a:normAutofit/>
          </a:bodyPr>
          <a:lstStyle/>
          <a:p>
            <a:r>
              <a:rPr lang="en-US" sz="4000" b="1" dirty="0"/>
              <a:t>Parent Involvement </a:t>
            </a:r>
          </a:p>
        </p:txBody>
      </p:sp>
      <p:sp>
        <p:nvSpPr>
          <p:cNvPr id="3" name="Content Placeholder 2"/>
          <p:cNvSpPr>
            <a:spLocks noGrp="1"/>
          </p:cNvSpPr>
          <p:nvPr>
            <p:ph idx="1"/>
          </p:nvPr>
        </p:nvSpPr>
        <p:spPr>
          <a:xfrm>
            <a:off x="1942415" y="2133600"/>
            <a:ext cx="6938827" cy="4472152"/>
          </a:xfrm>
        </p:spPr>
        <p:txBody>
          <a:bodyPr>
            <a:normAutofit/>
          </a:bodyPr>
          <a:lstStyle/>
          <a:p>
            <a:r>
              <a:rPr lang="en-US" dirty="0"/>
              <a:t>In order for the band to be successful, we </a:t>
            </a:r>
            <a:r>
              <a:rPr lang="en-US" dirty="0">
                <a:solidFill>
                  <a:schemeClr val="accent4"/>
                </a:solidFill>
              </a:rPr>
              <a:t>NEED your help</a:t>
            </a:r>
            <a:r>
              <a:rPr lang="en-US" dirty="0"/>
              <a:t>!! </a:t>
            </a:r>
          </a:p>
          <a:p>
            <a:pPr marL="0" indent="0">
              <a:buNone/>
            </a:pPr>
            <a:endParaRPr lang="en-US" dirty="0"/>
          </a:p>
          <a:p>
            <a:r>
              <a:rPr lang="en-US" dirty="0"/>
              <a:t>The </a:t>
            </a:r>
            <a:r>
              <a:rPr lang="en-US" dirty="0">
                <a:solidFill>
                  <a:schemeClr val="accent4"/>
                </a:solidFill>
              </a:rPr>
              <a:t>Ridge Point Band Boosters</a:t>
            </a:r>
            <a:r>
              <a:rPr lang="en-US" dirty="0"/>
              <a:t> is a place where all parents are encouraged to be involved with the band. The Boosters hold monthly board meetings, and all parents are encouraged to attend. </a:t>
            </a:r>
            <a:r>
              <a:rPr lang="en-US" b="1" i="1" dirty="0">
                <a:solidFill>
                  <a:srgbClr val="660066"/>
                </a:solidFill>
              </a:rPr>
              <a:t>There are MANY ways to help! </a:t>
            </a:r>
          </a:p>
          <a:p>
            <a:pPr marL="0" indent="0">
              <a:buNone/>
            </a:pPr>
            <a:endParaRPr lang="en-US" dirty="0"/>
          </a:p>
          <a:p>
            <a:r>
              <a:rPr lang="en-US" dirty="0"/>
              <a:t>Volunteer needs are typically called for in the weekly newsletter and are pointed toward the Sign-Up Genius website. The boosters need dozens of volunteers to support the band's activities: </a:t>
            </a:r>
          </a:p>
          <a:p>
            <a:endParaRPr lang="en-US" dirty="0"/>
          </a:p>
        </p:txBody>
      </p:sp>
    </p:spTree>
    <p:extLst>
      <p:ext uri="{BB962C8B-B14F-4D97-AF65-F5344CB8AC3E}">
        <p14:creationId xmlns:p14="http://schemas.microsoft.com/office/powerpoint/2010/main" val="4214075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884" y="252260"/>
            <a:ext cx="7475482" cy="646384"/>
          </a:xfrm>
        </p:spPr>
        <p:txBody>
          <a:bodyPr>
            <a:noAutofit/>
          </a:bodyPr>
          <a:lstStyle/>
          <a:p>
            <a:r>
              <a:rPr lang="en-US" b="1" dirty="0"/>
              <a:t>Parent Involvement</a:t>
            </a:r>
            <a:r>
              <a:rPr lang="en-US" dirty="0"/>
              <a:t> continued… </a:t>
            </a:r>
          </a:p>
        </p:txBody>
      </p:sp>
      <p:sp>
        <p:nvSpPr>
          <p:cNvPr id="3" name="Content Placeholder 2"/>
          <p:cNvSpPr>
            <a:spLocks noGrp="1"/>
          </p:cNvSpPr>
          <p:nvPr>
            <p:ph idx="1"/>
          </p:nvPr>
        </p:nvSpPr>
        <p:spPr>
          <a:xfrm>
            <a:off x="2049517" y="1450429"/>
            <a:ext cx="6957848" cy="5218386"/>
          </a:xfrm>
        </p:spPr>
        <p:txBody>
          <a:bodyPr>
            <a:normAutofit fontScale="85000" lnSpcReduction="20000"/>
          </a:bodyPr>
          <a:lstStyle/>
          <a:p>
            <a:r>
              <a:rPr lang="en-US" b="1" dirty="0">
                <a:solidFill>
                  <a:schemeClr val="accent4"/>
                </a:solidFill>
              </a:rPr>
              <a:t>Chaperones:</a:t>
            </a:r>
            <a:r>
              <a:rPr lang="en-US" dirty="0"/>
              <a:t> going on the buses with the kids to football games and competitions. </a:t>
            </a:r>
          </a:p>
          <a:p>
            <a:pPr marL="0" indent="0">
              <a:buNone/>
            </a:pPr>
            <a:endParaRPr lang="en-US" dirty="0"/>
          </a:p>
          <a:p>
            <a:r>
              <a:rPr lang="en-US" b="1" dirty="0">
                <a:solidFill>
                  <a:schemeClr val="accent4"/>
                </a:solidFill>
              </a:rPr>
              <a:t>Meal Help: </a:t>
            </a:r>
            <a:r>
              <a:rPr lang="en-US" dirty="0"/>
              <a:t>Distribute food to the students before games and contests. </a:t>
            </a:r>
          </a:p>
          <a:p>
            <a:endParaRPr lang="en-US" dirty="0"/>
          </a:p>
          <a:p>
            <a:r>
              <a:rPr lang="en-US" b="1" dirty="0">
                <a:solidFill>
                  <a:schemeClr val="accent4"/>
                </a:solidFill>
              </a:rPr>
              <a:t>Fundraisers:</a:t>
            </a:r>
            <a:r>
              <a:rPr lang="en-US" dirty="0"/>
              <a:t> Fundraising activities help us keep the band fees low. ALL of the students are expected to participate and help with the fundraising. </a:t>
            </a:r>
          </a:p>
          <a:p>
            <a:endParaRPr lang="en-US" dirty="0"/>
          </a:p>
          <a:p>
            <a:r>
              <a:rPr lang="en-US" b="1" dirty="0">
                <a:solidFill>
                  <a:schemeClr val="accent4"/>
                </a:solidFill>
              </a:rPr>
              <a:t>Pit Crew: </a:t>
            </a:r>
            <a:r>
              <a:rPr lang="en-US" dirty="0"/>
              <a:t>This is a group of parents who aid in loading and unloading equipment and instruments for the marching show and help the band set up for halftime. </a:t>
            </a:r>
          </a:p>
          <a:p>
            <a:pPr marL="0" indent="0">
              <a:buNone/>
            </a:pPr>
            <a:endParaRPr lang="en-US" dirty="0"/>
          </a:p>
          <a:p>
            <a:r>
              <a:rPr lang="en-US" b="1" dirty="0">
                <a:solidFill>
                  <a:schemeClr val="accent4"/>
                </a:solidFill>
              </a:rPr>
              <a:t>Uniforms:</a:t>
            </a:r>
            <a:r>
              <a:rPr lang="en-US" dirty="0"/>
              <a:t> This is a group of parents who work with the students and the uniforms--inventory, assisting students before game/competitions/performances, fittings for fall and spring uniforms, and all other things related to uniforms! </a:t>
            </a:r>
          </a:p>
          <a:p>
            <a:pPr marL="0" indent="0">
              <a:buNone/>
            </a:pPr>
            <a:endParaRPr lang="en-US" dirty="0"/>
          </a:p>
          <a:p>
            <a:r>
              <a:rPr lang="en-US" b="1" dirty="0">
                <a:solidFill>
                  <a:schemeClr val="accent4"/>
                </a:solidFill>
              </a:rPr>
              <a:t>Sponsorship:</a:t>
            </a:r>
            <a:r>
              <a:rPr lang="en-US" dirty="0"/>
              <a:t> This committees seeks to raise money for the Band and Guard via Corporate and Family Sponsorships. </a:t>
            </a:r>
          </a:p>
          <a:p>
            <a:pPr marL="0" indent="0">
              <a:buNone/>
            </a:pPr>
            <a:endParaRPr lang="en-US" dirty="0"/>
          </a:p>
        </p:txBody>
      </p:sp>
    </p:spTree>
    <p:extLst>
      <p:ext uri="{BB962C8B-B14F-4D97-AF65-F5344CB8AC3E}">
        <p14:creationId xmlns:p14="http://schemas.microsoft.com/office/powerpoint/2010/main" val="2946856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400" dirty="0"/>
              <a:t>Questions? </a:t>
            </a:r>
          </a:p>
        </p:txBody>
      </p:sp>
      <p:sp>
        <p:nvSpPr>
          <p:cNvPr id="3" name="Content Placeholder 2"/>
          <p:cNvSpPr>
            <a:spLocks noGrp="1"/>
          </p:cNvSpPr>
          <p:nvPr>
            <p:ph idx="1"/>
          </p:nvPr>
        </p:nvSpPr>
        <p:spPr/>
        <p:txBody>
          <a:bodyPr>
            <a:normAutofit lnSpcReduction="10000"/>
          </a:bodyPr>
          <a:lstStyle/>
          <a:p>
            <a:pPr marL="0" indent="0">
              <a:buNone/>
            </a:pPr>
            <a:r>
              <a:rPr lang="en-US" dirty="0"/>
              <a:t>This may seem overwhelming, but don't be intimidated. Your child has chosen a rewarding activity that will result in life-long friends. We're here to help. If you have further questions, please contact the Band Directors or the Band Boosters. </a:t>
            </a:r>
          </a:p>
          <a:p>
            <a:pPr marL="0" indent="0" algn="ctr">
              <a:buNone/>
            </a:pPr>
            <a:endParaRPr lang="en-US" dirty="0"/>
          </a:p>
          <a:p>
            <a:pPr marL="0" indent="0" algn="ctr">
              <a:buNone/>
            </a:pPr>
            <a:r>
              <a:rPr lang="en-US" dirty="0">
                <a:hlinkClick r:id="rId2"/>
              </a:rPr>
              <a:t>Eric.Weingartner@fortbendisd.com</a:t>
            </a:r>
            <a:r>
              <a:rPr lang="en-US" dirty="0"/>
              <a:t>  </a:t>
            </a:r>
          </a:p>
          <a:p>
            <a:pPr marL="0" indent="0" algn="ctr">
              <a:buNone/>
            </a:pPr>
            <a:r>
              <a:rPr lang="en-US" dirty="0">
                <a:hlinkClick r:id="rId3"/>
              </a:rPr>
              <a:t>Amanda.Marquart@fortbendisd.com</a:t>
            </a:r>
            <a:endParaRPr lang="en-US" dirty="0"/>
          </a:p>
          <a:p>
            <a:pPr marL="0" indent="0" algn="ctr">
              <a:buNone/>
            </a:pPr>
            <a:r>
              <a:rPr lang="en-US" dirty="0">
                <a:hlinkClick r:id="rId4"/>
              </a:rPr>
              <a:t>Christopher.Banos@fortbendisd.com</a:t>
            </a:r>
            <a:endParaRPr lang="en-US" dirty="0"/>
          </a:p>
          <a:p>
            <a:pPr marL="0" indent="0" algn="ctr">
              <a:buNone/>
            </a:pPr>
            <a:r>
              <a:rPr lang="en-US" dirty="0">
                <a:hlinkClick r:id="rId5"/>
              </a:rPr>
              <a:t>Gabrielle.Blanchard@fortbendisd.com</a:t>
            </a:r>
            <a:endParaRPr lang="en-US" dirty="0"/>
          </a:p>
          <a:p>
            <a:pPr marL="0" indent="0" algn="ctr">
              <a:buNone/>
            </a:pPr>
            <a:r>
              <a:rPr lang="en-US" dirty="0">
                <a:hlinkClick r:id="rId6"/>
              </a:rPr>
              <a:t>Info@rpband.org</a:t>
            </a:r>
            <a:r>
              <a:rPr lang="en-US" dirty="0"/>
              <a:t>  </a:t>
            </a:r>
            <a:endParaRPr lang="en-US" dirty="0">
              <a:effectLst/>
            </a:endParaRPr>
          </a:p>
          <a:p>
            <a:endParaRPr lang="en-US" dirty="0"/>
          </a:p>
        </p:txBody>
      </p:sp>
    </p:spTree>
    <p:extLst>
      <p:ext uri="{BB962C8B-B14F-4D97-AF65-F5344CB8AC3E}">
        <p14:creationId xmlns:p14="http://schemas.microsoft.com/office/powerpoint/2010/main" val="3109541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1" y="443265"/>
            <a:ext cx="7429499" cy="784613"/>
          </a:xfrm>
        </p:spPr>
        <p:txBody>
          <a:bodyPr>
            <a:normAutofit/>
          </a:bodyPr>
          <a:lstStyle/>
          <a:p>
            <a:r>
              <a:rPr lang="en-US" b="1" dirty="0"/>
              <a:t>Band Camp </a:t>
            </a:r>
          </a:p>
        </p:txBody>
      </p:sp>
      <p:sp>
        <p:nvSpPr>
          <p:cNvPr id="3" name="Content Placeholder 2"/>
          <p:cNvSpPr>
            <a:spLocks noGrp="1"/>
          </p:cNvSpPr>
          <p:nvPr>
            <p:ph idx="1"/>
          </p:nvPr>
        </p:nvSpPr>
        <p:spPr>
          <a:xfrm>
            <a:off x="575354" y="1222857"/>
            <a:ext cx="8568646" cy="5547813"/>
          </a:xfrm>
        </p:spPr>
        <p:txBody>
          <a:bodyPr>
            <a:normAutofit fontScale="85000" lnSpcReduction="20000"/>
          </a:bodyPr>
          <a:lstStyle/>
          <a:p>
            <a:r>
              <a:rPr lang="en-US" dirty="0"/>
              <a:t>Band Camp and rehearsals start on </a:t>
            </a:r>
            <a:r>
              <a:rPr lang="en-US" sz="4700" b="1" dirty="0"/>
              <a:t>July 24</a:t>
            </a:r>
            <a:r>
              <a:rPr lang="en-US" sz="4700" b="1" baseline="30000" dirty="0"/>
              <a:t>th</a:t>
            </a:r>
            <a:r>
              <a:rPr lang="en-US" sz="4700" b="1" dirty="0"/>
              <a:t>, 2023</a:t>
            </a:r>
            <a:r>
              <a:rPr lang="en-US" dirty="0"/>
              <a:t>.</a:t>
            </a:r>
          </a:p>
          <a:p>
            <a:endParaRPr lang="en-US" dirty="0"/>
          </a:p>
          <a:p>
            <a:r>
              <a:rPr lang="en-US" dirty="0"/>
              <a:t> </a:t>
            </a:r>
            <a:r>
              <a:rPr lang="en-US" dirty="0">
                <a:solidFill>
                  <a:srgbClr val="00B050"/>
                </a:solidFill>
              </a:rPr>
              <a:t>If your student is a guard member, student leader, or a percussionist, </a:t>
            </a:r>
            <a:r>
              <a:rPr lang="en-US" b="1" dirty="0">
                <a:solidFill>
                  <a:srgbClr val="00B050"/>
                </a:solidFill>
              </a:rPr>
              <a:t>they have mini camps during the month of June, and may start earlier in July than the rest of the band!</a:t>
            </a:r>
            <a:endParaRPr lang="en-US" b="1" i="1" u="sng" dirty="0">
              <a:solidFill>
                <a:srgbClr val="660066"/>
              </a:solidFill>
            </a:endParaRPr>
          </a:p>
          <a:p>
            <a:pPr marL="0" indent="0">
              <a:buNone/>
            </a:pPr>
            <a:endParaRPr lang="en-US" b="1" i="1" u="sng" dirty="0">
              <a:solidFill>
                <a:srgbClr val="660066"/>
              </a:solidFill>
            </a:endParaRPr>
          </a:p>
          <a:p>
            <a:r>
              <a:rPr lang="en-US" b="1" i="1" u="sng" dirty="0">
                <a:solidFill>
                  <a:srgbClr val="660066"/>
                </a:solidFill>
              </a:rPr>
              <a:t> Attendance and participation is mandatory! </a:t>
            </a:r>
            <a:r>
              <a:rPr lang="en-US" dirty="0"/>
              <a:t>To get the best musical product on the field, all band students need to be present at all scheduled rehearsals.   </a:t>
            </a:r>
            <a:r>
              <a:rPr lang="en-US" sz="3400" b="1" i="1" u="sng" dirty="0">
                <a:solidFill>
                  <a:srgbClr val="FF0000"/>
                </a:solidFill>
              </a:rPr>
              <a:t>See our CHARMS calendar at rpband.org for dates. </a:t>
            </a:r>
          </a:p>
          <a:p>
            <a:pPr marL="0" indent="0">
              <a:buNone/>
            </a:pPr>
            <a:endParaRPr lang="en-US" sz="2100" b="1" i="1" u="sng" dirty="0">
              <a:solidFill>
                <a:srgbClr val="FF0000"/>
              </a:solidFill>
            </a:endParaRPr>
          </a:p>
          <a:p>
            <a:r>
              <a:rPr lang="en-US" dirty="0"/>
              <a:t>Attendance in summer band is a major consideration when the directors determine the starting positions for performers in the marching show! </a:t>
            </a:r>
          </a:p>
          <a:p>
            <a:pPr marL="0" indent="0">
              <a:buNone/>
            </a:pPr>
            <a:endParaRPr lang="en-US" dirty="0"/>
          </a:p>
          <a:p>
            <a:r>
              <a:rPr lang="en-US" dirty="0"/>
              <a:t>Band camp starts at 7AM with either music or marching practice.  The first week the majority of these rehearsals will be held inside.  The second week of camp all morning rehearsals will be conducted </a:t>
            </a:r>
            <a:r>
              <a:rPr lang="en-US" b="1" dirty="0">
                <a:solidFill>
                  <a:schemeClr val="accent2"/>
                </a:solidFill>
              </a:rPr>
              <a:t>outside</a:t>
            </a:r>
            <a:r>
              <a:rPr lang="en-US" dirty="0"/>
              <a:t>. Because August is the hottest month of the year, there are a few things to remember so your student remains </a:t>
            </a:r>
            <a:r>
              <a:rPr lang="en-US" b="1" dirty="0">
                <a:solidFill>
                  <a:schemeClr val="accent2"/>
                </a:solidFill>
              </a:rPr>
              <a:t>healthy and hydrated</a:t>
            </a:r>
            <a:r>
              <a:rPr lang="en-US" dirty="0"/>
              <a:t>. Rest assured that if they do have problems, booster volunteers are on hand to handle any issues (and we need your help!). </a:t>
            </a:r>
          </a:p>
          <a:p>
            <a:endParaRPr lang="en-US" dirty="0"/>
          </a:p>
        </p:txBody>
      </p:sp>
    </p:spTree>
    <p:extLst>
      <p:ext uri="{BB962C8B-B14F-4D97-AF65-F5344CB8AC3E}">
        <p14:creationId xmlns:p14="http://schemas.microsoft.com/office/powerpoint/2010/main" val="1976635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207" y="487475"/>
            <a:ext cx="6878234" cy="758002"/>
          </a:xfrm>
        </p:spPr>
        <p:txBody>
          <a:bodyPr/>
          <a:lstStyle/>
          <a:p>
            <a:r>
              <a:rPr lang="en-US" b="1" dirty="0"/>
              <a:t>Be Prepared </a:t>
            </a:r>
            <a:r>
              <a:rPr lang="en-US" dirty="0"/>
              <a:t>for Band Camp!</a:t>
            </a:r>
          </a:p>
        </p:txBody>
      </p:sp>
      <p:sp>
        <p:nvSpPr>
          <p:cNvPr id="3" name="Content Placeholder 2"/>
          <p:cNvSpPr>
            <a:spLocks noGrp="1"/>
          </p:cNvSpPr>
          <p:nvPr>
            <p:ph idx="1"/>
          </p:nvPr>
        </p:nvSpPr>
        <p:spPr>
          <a:xfrm>
            <a:off x="1945201" y="1516116"/>
            <a:ext cx="7198799" cy="4960883"/>
          </a:xfrm>
        </p:spPr>
        <p:txBody>
          <a:bodyPr>
            <a:normAutofit fontScale="77500" lnSpcReduction="20000"/>
          </a:bodyPr>
          <a:lstStyle/>
          <a:p>
            <a:pPr marL="0" indent="0">
              <a:buNone/>
            </a:pPr>
            <a:r>
              <a:rPr lang="en-US" dirty="0"/>
              <a:t>Every day of summer band camp, show up for practice with: </a:t>
            </a:r>
          </a:p>
          <a:p>
            <a:pPr marL="0" indent="0">
              <a:buNone/>
            </a:pPr>
            <a:endParaRPr lang="en-US" dirty="0"/>
          </a:p>
          <a:p>
            <a:r>
              <a:rPr lang="en-US" dirty="0"/>
              <a:t>Light colored Shirt (NO BLACK, NAVY BLUE, ETC) </a:t>
            </a:r>
          </a:p>
          <a:p>
            <a:r>
              <a:rPr lang="en-US" dirty="0"/>
              <a:t>Athletic Shorts </a:t>
            </a:r>
          </a:p>
          <a:p>
            <a:r>
              <a:rPr lang="en-US" dirty="0"/>
              <a:t>Tennis shoes (NO FLIP-FLOPS, SANDALS, OR BOOTS) </a:t>
            </a:r>
          </a:p>
          <a:p>
            <a:r>
              <a:rPr lang="en-US" dirty="0"/>
              <a:t>Sunscreen </a:t>
            </a:r>
          </a:p>
          <a:p>
            <a:r>
              <a:rPr lang="en-US" dirty="0"/>
              <a:t>Hat or other head covering </a:t>
            </a:r>
          </a:p>
          <a:p>
            <a:r>
              <a:rPr lang="en-US" dirty="0"/>
              <a:t>Towel or Beach Towel to set instrument on</a:t>
            </a:r>
          </a:p>
          <a:p>
            <a:r>
              <a:rPr lang="en-US" dirty="0"/>
              <a:t>Cotton gloves if you are a brass player (white is ok, black is preferred) </a:t>
            </a:r>
          </a:p>
          <a:p>
            <a:r>
              <a:rPr lang="en-US" dirty="0"/>
              <a:t>Sunglasses </a:t>
            </a:r>
          </a:p>
          <a:p>
            <a:r>
              <a:rPr lang="en-US" dirty="0"/>
              <a:t>A camel pack -- not required but nice to have! </a:t>
            </a:r>
          </a:p>
          <a:p>
            <a:r>
              <a:rPr lang="en-US" dirty="0"/>
              <a:t>Purple water jug/</a:t>
            </a:r>
            <a:r>
              <a:rPr lang="en-US" dirty="0" err="1"/>
              <a:t>Juguzzi</a:t>
            </a:r>
            <a:r>
              <a:rPr lang="en-US" dirty="0"/>
              <a:t> (Included in fees and passed out first day of band camp!) </a:t>
            </a:r>
          </a:p>
          <a:p>
            <a:r>
              <a:rPr lang="en-US" dirty="0"/>
              <a:t>Lunch </a:t>
            </a:r>
          </a:p>
          <a:p>
            <a:r>
              <a:rPr lang="en-US" dirty="0"/>
              <a:t>Make sure to have a good breakfast and drink plenty of water the day before and at night to stay hydrated</a:t>
            </a:r>
          </a:p>
          <a:p>
            <a:r>
              <a:rPr lang="en-US" dirty="0"/>
              <a:t>And most important...</a:t>
            </a:r>
            <a:r>
              <a:rPr lang="en-US" sz="3800" b="1" u="sng" dirty="0">
                <a:solidFill>
                  <a:srgbClr val="660066"/>
                </a:solidFill>
              </a:rPr>
              <a:t>BRING YOUR INSTRUMENT !! </a:t>
            </a:r>
          </a:p>
          <a:p>
            <a:endParaRPr lang="en-US" sz="3800" dirty="0"/>
          </a:p>
        </p:txBody>
      </p:sp>
    </p:spTree>
    <p:extLst>
      <p:ext uri="{BB962C8B-B14F-4D97-AF65-F5344CB8AC3E}">
        <p14:creationId xmlns:p14="http://schemas.microsoft.com/office/powerpoint/2010/main" val="4294576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008" y="157655"/>
            <a:ext cx="7866992" cy="1229710"/>
          </a:xfrm>
        </p:spPr>
        <p:txBody>
          <a:bodyPr>
            <a:normAutofit fontScale="90000"/>
          </a:bodyPr>
          <a:lstStyle/>
          <a:p>
            <a:pPr algn="ctr"/>
            <a:br>
              <a:rPr lang="en-US" sz="3700" b="1" dirty="0"/>
            </a:br>
            <a:r>
              <a:rPr lang="en-US" sz="3100" dirty="0"/>
              <a:t>What does:</a:t>
            </a:r>
            <a:br>
              <a:rPr lang="en-US" sz="3100" dirty="0"/>
            </a:br>
            <a:r>
              <a:rPr lang="en-US" sz="3100" dirty="0"/>
              <a:t> </a:t>
            </a:r>
            <a:r>
              <a:rPr lang="en-US" sz="3100" b="1" dirty="0"/>
              <a:t>"Band camp starts at 7AM mean" </a:t>
            </a:r>
            <a:r>
              <a:rPr lang="en-US" sz="3100" dirty="0"/>
              <a:t>? </a:t>
            </a:r>
            <a:br>
              <a:rPr lang="en-US" dirty="0"/>
            </a:br>
            <a:endParaRPr lang="en-US" dirty="0"/>
          </a:p>
        </p:txBody>
      </p:sp>
      <p:sp>
        <p:nvSpPr>
          <p:cNvPr id="3" name="Content Placeholder 2"/>
          <p:cNvSpPr>
            <a:spLocks noGrp="1"/>
          </p:cNvSpPr>
          <p:nvPr>
            <p:ph idx="1"/>
          </p:nvPr>
        </p:nvSpPr>
        <p:spPr>
          <a:xfrm>
            <a:off x="2286000" y="1749972"/>
            <a:ext cx="6716110" cy="4761187"/>
          </a:xfrm>
        </p:spPr>
        <p:txBody>
          <a:bodyPr>
            <a:normAutofit/>
          </a:bodyPr>
          <a:lstStyle/>
          <a:p>
            <a:r>
              <a:rPr lang="en-US" dirty="0"/>
              <a:t>It DOES NOT mean arrive at 7AM. </a:t>
            </a:r>
          </a:p>
          <a:p>
            <a:pPr marL="0" indent="0">
              <a:buNone/>
            </a:pPr>
            <a:endParaRPr lang="en-US" dirty="0"/>
          </a:p>
          <a:p>
            <a:r>
              <a:rPr lang="en-US" dirty="0"/>
              <a:t>It DOES mean your child should be ready and in place to rehearse at 7AM! </a:t>
            </a:r>
          </a:p>
          <a:p>
            <a:pPr marL="0" indent="0">
              <a:buNone/>
            </a:pPr>
            <a:endParaRPr lang="en-US" dirty="0"/>
          </a:p>
          <a:p>
            <a:r>
              <a:rPr lang="en-US" dirty="0"/>
              <a:t>Drop them off early so they have enough time to get ready and not be late for rehearsals.</a:t>
            </a:r>
          </a:p>
          <a:p>
            <a:pPr marL="0" indent="0">
              <a:buNone/>
            </a:pPr>
            <a:endParaRPr lang="en-US" dirty="0"/>
          </a:p>
          <a:p>
            <a:r>
              <a:rPr lang="en-US" b="1" i="1" u="sng" dirty="0">
                <a:solidFill>
                  <a:srgbClr val="FF0000"/>
                </a:solidFill>
              </a:rPr>
              <a:t>Drop off AND pick up at the Auditorium entrance. </a:t>
            </a:r>
            <a:r>
              <a:rPr lang="en-US" dirty="0"/>
              <a:t>Please </a:t>
            </a:r>
            <a:r>
              <a:rPr lang="en-US" b="1" i="1" dirty="0">
                <a:solidFill>
                  <a:srgbClr val="660066"/>
                </a:solidFill>
              </a:rPr>
              <a:t>DO NOT </a:t>
            </a:r>
            <a:r>
              <a:rPr lang="en-US" dirty="0"/>
              <a:t>drive to the back and drop off/pick up from there, as rehearsals and set up will occur on the practice parking lot. </a:t>
            </a:r>
          </a:p>
          <a:p>
            <a:endParaRPr lang="en-US" dirty="0"/>
          </a:p>
        </p:txBody>
      </p:sp>
    </p:spTree>
    <p:extLst>
      <p:ext uri="{BB962C8B-B14F-4D97-AF65-F5344CB8AC3E}">
        <p14:creationId xmlns:p14="http://schemas.microsoft.com/office/powerpoint/2010/main" val="2878162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240" y="271147"/>
            <a:ext cx="8825501" cy="705926"/>
          </a:xfrm>
        </p:spPr>
        <p:txBody>
          <a:bodyPr>
            <a:normAutofit fontScale="90000"/>
          </a:bodyPr>
          <a:lstStyle/>
          <a:p>
            <a:r>
              <a:rPr lang="en-US" b="1" dirty="0"/>
              <a:t>Student Drop-off/Pick-Up for Summer Band</a:t>
            </a:r>
            <a:endParaRPr lang="en-US" dirty="0"/>
          </a:p>
        </p:txBody>
      </p:sp>
      <p:pic>
        <p:nvPicPr>
          <p:cNvPr id="3" name="Picture 2">
            <a:extLst>
              <a:ext uri="{FF2B5EF4-FFF2-40B4-BE49-F238E27FC236}">
                <a16:creationId xmlns:a16="http://schemas.microsoft.com/office/drawing/2014/main" id="{385D14AB-4598-4CFC-9B2D-A80BBEAFAFD2}"/>
              </a:ext>
            </a:extLst>
          </p:cNvPr>
          <p:cNvPicPr>
            <a:picLocks noChangeAspect="1"/>
          </p:cNvPicPr>
          <p:nvPr/>
        </p:nvPicPr>
        <p:blipFill>
          <a:blip r:embed="rId2"/>
          <a:stretch>
            <a:fillRect/>
          </a:stretch>
        </p:blipFill>
        <p:spPr>
          <a:xfrm rot="5400000">
            <a:off x="1718737" y="943373"/>
            <a:ext cx="5706526" cy="5773926"/>
          </a:xfrm>
          <a:prstGeom prst="rect">
            <a:avLst/>
          </a:prstGeom>
        </p:spPr>
      </p:pic>
      <p:sp>
        <p:nvSpPr>
          <p:cNvPr id="5" name="TextBox 4">
            <a:extLst>
              <a:ext uri="{FF2B5EF4-FFF2-40B4-BE49-F238E27FC236}">
                <a16:creationId xmlns:a16="http://schemas.microsoft.com/office/drawing/2014/main" id="{07ABFA18-DACC-48E1-8926-F808F3B70C1E}"/>
              </a:ext>
            </a:extLst>
          </p:cNvPr>
          <p:cNvSpPr txBox="1"/>
          <p:nvPr/>
        </p:nvSpPr>
        <p:spPr>
          <a:xfrm>
            <a:off x="5465776" y="2948683"/>
            <a:ext cx="1993187" cy="338554"/>
          </a:xfrm>
          <a:prstGeom prst="rect">
            <a:avLst/>
          </a:prstGeom>
          <a:solidFill>
            <a:srgbClr val="7030A0">
              <a:alpha val="48000"/>
            </a:srgbClr>
          </a:solidFill>
          <a:ln w="38100">
            <a:solidFill>
              <a:srgbClr val="7030A0"/>
            </a:solidFill>
          </a:ln>
        </p:spPr>
        <p:txBody>
          <a:bodyPr wrap="square" rtlCol="0">
            <a:spAutoFit/>
          </a:bodyPr>
          <a:lstStyle/>
          <a:p>
            <a:pPr algn="ctr"/>
            <a:r>
              <a:rPr lang="en-US" sz="1600" b="1" dirty="0">
                <a:solidFill>
                  <a:schemeClr val="bg1"/>
                </a:solidFill>
              </a:rPr>
              <a:t>Student Drop Off</a:t>
            </a:r>
          </a:p>
        </p:txBody>
      </p:sp>
      <p:sp>
        <p:nvSpPr>
          <p:cNvPr id="6" name="TextBox 5">
            <a:extLst>
              <a:ext uri="{FF2B5EF4-FFF2-40B4-BE49-F238E27FC236}">
                <a16:creationId xmlns:a16="http://schemas.microsoft.com/office/drawing/2014/main" id="{BFA15710-F68B-4AE2-87AE-CB5DBB035C5C}"/>
              </a:ext>
            </a:extLst>
          </p:cNvPr>
          <p:cNvSpPr txBox="1"/>
          <p:nvPr/>
        </p:nvSpPr>
        <p:spPr>
          <a:xfrm>
            <a:off x="6174694" y="1639712"/>
            <a:ext cx="1161056" cy="646331"/>
          </a:xfrm>
          <a:prstGeom prst="rect">
            <a:avLst/>
          </a:prstGeom>
          <a:solidFill>
            <a:srgbClr val="7030A0">
              <a:alpha val="50000"/>
            </a:srgbClr>
          </a:solidFill>
          <a:ln w="60325">
            <a:solidFill>
              <a:srgbClr val="7030A0"/>
            </a:solidFill>
          </a:ln>
        </p:spPr>
        <p:txBody>
          <a:bodyPr wrap="square" rtlCol="0">
            <a:spAutoFit/>
          </a:bodyPr>
          <a:lstStyle/>
          <a:p>
            <a:r>
              <a:rPr lang="en-US" b="1" dirty="0">
                <a:solidFill>
                  <a:schemeClr val="bg1"/>
                </a:solidFill>
              </a:rPr>
              <a:t>Student Parking</a:t>
            </a:r>
          </a:p>
        </p:txBody>
      </p:sp>
      <p:sp>
        <p:nvSpPr>
          <p:cNvPr id="7" name="TextBox 6">
            <a:extLst>
              <a:ext uri="{FF2B5EF4-FFF2-40B4-BE49-F238E27FC236}">
                <a16:creationId xmlns:a16="http://schemas.microsoft.com/office/drawing/2014/main" id="{357B5E0B-CC96-4F9B-B6F0-2B871AE32736}"/>
              </a:ext>
            </a:extLst>
          </p:cNvPr>
          <p:cNvSpPr txBox="1"/>
          <p:nvPr/>
        </p:nvSpPr>
        <p:spPr>
          <a:xfrm>
            <a:off x="4833990" y="4777752"/>
            <a:ext cx="1864613" cy="369332"/>
          </a:xfrm>
          <a:prstGeom prst="rect">
            <a:avLst/>
          </a:prstGeom>
          <a:solidFill>
            <a:srgbClr val="7030A0">
              <a:alpha val="50000"/>
            </a:srgbClr>
          </a:solidFill>
          <a:ln w="41275">
            <a:solidFill>
              <a:srgbClr val="7030A0"/>
            </a:solidFill>
          </a:ln>
        </p:spPr>
        <p:txBody>
          <a:bodyPr wrap="none" rtlCol="0">
            <a:spAutoFit/>
          </a:bodyPr>
          <a:lstStyle/>
          <a:p>
            <a:r>
              <a:rPr lang="en-US" b="1" dirty="0">
                <a:solidFill>
                  <a:schemeClr val="bg1"/>
                </a:solidFill>
              </a:rPr>
              <a:t>Rehearsal Field</a:t>
            </a:r>
          </a:p>
        </p:txBody>
      </p:sp>
    </p:spTree>
    <p:extLst>
      <p:ext uri="{BB962C8B-B14F-4D97-AF65-F5344CB8AC3E}">
        <p14:creationId xmlns:p14="http://schemas.microsoft.com/office/powerpoint/2010/main" val="3076467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182675"/>
            <a:ext cx="6589199" cy="968208"/>
          </a:xfrm>
        </p:spPr>
        <p:txBody>
          <a:bodyPr>
            <a:noAutofit/>
          </a:bodyPr>
          <a:lstStyle/>
          <a:p>
            <a:r>
              <a:rPr lang="en-US" sz="6000" b="1" dirty="0"/>
              <a:t>Fees</a:t>
            </a:r>
            <a:r>
              <a:rPr lang="en-US" sz="6000" dirty="0"/>
              <a:t> </a:t>
            </a:r>
          </a:p>
        </p:txBody>
      </p:sp>
      <p:sp>
        <p:nvSpPr>
          <p:cNvPr id="3" name="Content Placeholder 2"/>
          <p:cNvSpPr>
            <a:spLocks noGrp="1"/>
          </p:cNvSpPr>
          <p:nvPr>
            <p:ph idx="1"/>
          </p:nvPr>
        </p:nvSpPr>
        <p:spPr>
          <a:xfrm>
            <a:off x="2096813" y="1608083"/>
            <a:ext cx="6810703" cy="5249917"/>
          </a:xfrm>
        </p:spPr>
        <p:txBody>
          <a:bodyPr>
            <a:normAutofit fontScale="92500" lnSpcReduction="10000"/>
          </a:bodyPr>
          <a:lstStyle/>
          <a:p>
            <a:r>
              <a:rPr lang="en-US" dirty="0"/>
              <a:t>When your child signs up for band, fees are due to cover all costs associated with band. These fees are detailed in the band registration packet and include all the necessary items your student will need. </a:t>
            </a:r>
            <a:r>
              <a:rPr lang="en-US" b="1" i="1" u="sng" dirty="0">
                <a:solidFill>
                  <a:srgbClr val="660066"/>
                </a:solidFill>
              </a:rPr>
              <a:t>There are several additional costs not included in fees that will occur throughout the school year. </a:t>
            </a:r>
          </a:p>
          <a:p>
            <a:pPr marL="0" indent="0">
              <a:buNone/>
            </a:pPr>
            <a:endParaRPr lang="en-US" b="1" i="1" u="sng" dirty="0">
              <a:solidFill>
                <a:srgbClr val="660066"/>
              </a:solidFill>
            </a:endParaRPr>
          </a:p>
          <a:p>
            <a:r>
              <a:rPr lang="en-US" dirty="0"/>
              <a:t>The shorts and t-shirts, along with the uniform we check out to you, will be used throughout the marching season, so proper care of them is expected. We will have shorts and shirts available for purchase if your student loses theirs. </a:t>
            </a:r>
          </a:p>
          <a:p>
            <a:pPr marL="0" indent="0">
              <a:buNone/>
            </a:pPr>
            <a:endParaRPr lang="en-US" dirty="0"/>
          </a:p>
          <a:p>
            <a:r>
              <a:rPr lang="en-US" dirty="0"/>
              <a:t>If you have a financial concern, please communicate with our treasurers. The cost of band should not prevent your student from experiencing music. If you need assistance, a payment plan can be setup throughout the year. Also, </a:t>
            </a:r>
            <a:r>
              <a:rPr lang="en-US" b="1" i="1" u="sng" dirty="0">
                <a:solidFill>
                  <a:srgbClr val="660066"/>
                </a:solidFill>
              </a:rPr>
              <a:t>we do offer some Scholarships to families who can demonstrate financial hardship and meet certain eligibility and service hour requirements. </a:t>
            </a:r>
          </a:p>
          <a:p>
            <a:endParaRPr lang="en-US" dirty="0"/>
          </a:p>
        </p:txBody>
      </p:sp>
    </p:spTree>
    <p:extLst>
      <p:ext uri="{BB962C8B-B14F-4D97-AF65-F5344CB8AC3E}">
        <p14:creationId xmlns:p14="http://schemas.microsoft.com/office/powerpoint/2010/main" val="3714055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Time Management </a:t>
            </a:r>
          </a:p>
        </p:txBody>
      </p:sp>
      <p:sp>
        <p:nvSpPr>
          <p:cNvPr id="3" name="Content Placeholder 2"/>
          <p:cNvSpPr>
            <a:spLocks noGrp="1"/>
          </p:cNvSpPr>
          <p:nvPr>
            <p:ph idx="1"/>
          </p:nvPr>
        </p:nvSpPr>
        <p:spPr>
          <a:xfrm>
            <a:off x="2096813" y="1545021"/>
            <a:ext cx="6558455" cy="4824248"/>
          </a:xfrm>
        </p:spPr>
        <p:txBody>
          <a:bodyPr>
            <a:normAutofit fontScale="92500" lnSpcReduction="10000"/>
          </a:bodyPr>
          <a:lstStyle/>
          <a:p>
            <a:r>
              <a:rPr lang="en-US" dirty="0"/>
              <a:t>Like so many other worthwhile extracurricular organizations on our campus </a:t>
            </a:r>
            <a:r>
              <a:rPr lang="en-US" sz="2300" i="1" dirty="0"/>
              <a:t>(Athletics, FFA, Cheerleading, etc.)</a:t>
            </a:r>
            <a:r>
              <a:rPr lang="en-US" dirty="0"/>
              <a:t> Marching Band requires a solid investment in time during the school year.  When they are not practicing or rehearsing, students should be focused on their schoolwork. </a:t>
            </a:r>
          </a:p>
          <a:p>
            <a:pPr marL="0" indent="0">
              <a:buNone/>
            </a:pPr>
            <a:endParaRPr lang="en-US" dirty="0"/>
          </a:p>
          <a:p>
            <a:r>
              <a:rPr lang="en-US" dirty="0"/>
              <a:t>The University Interscholastic League (UIL) dictates many Marching Band Policies such as "NO PASS, NO PLAY". </a:t>
            </a:r>
          </a:p>
          <a:p>
            <a:pPr marL="0" indent="0">
              <a:buNone/>
            </a:pPr>
            <a:endParaRPr lang="en-US" dirty="0"/>
          </a:p>
          <a:p>
            <a:r>
              <a:rPr lang="en-US" dirty="0"/>
              <a:t>According to UIL rules, if your child does not pass all their classes, he/she will not be allowed to participate at football games, concerts, or competitions. The directors have no say over academic eligibility. Refer to the UIL eligibility calendar on the fortbendisd.com website for more details. Being ineligible does not excuse a student from rehearsals</a:t>
            </a:r>
          </a:p>
          <a:p>
            <a:endParaRPr lang="en-US" dirty="0"/>
          </a:p>
        </p:txBody>
      </p:sp>
    </p:spTree>
    <p:extLst>
      <p:ext uri="{BB962C8B-B14F-4D97-AF65-F5344CB8AC3E}">
        <p14:creationId xmlns:p14="http://schemas.microsoft.com/office/powerpoint/2010/main" val="2568033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9275" y="191931"/>
            <a:ext cx="4823461" cy="652897"/>
          </a:xfrm>
        </p:spPr>
        <p:txBody>
          <a:bodyPr/>
          <a:lstStyle/>
          <a:p>
            <a:r>
              <a:rPr lang="en-US" b="1" dirty="0"/>
              <a:t>THINGS TO KNOW</a:t>
            </a:r>
            <a:r>
              <a:rPr lang="mr-IN" dirty="0"/>
              <a:t>…</a:t>
            </a:r>
            <a:endParaRPr lang="en-US" dirty="0"/>
          </a:p>
        </p:txBody>
      </p:sp>
      <p:sp>
        <p:nvSpPr>
          <p:cNvPr id="3" name="Content Placeholder 2"/>
          <p:cNvSpPr>
            <a:spLocks noGrp="1"/>
          </p:cNvSpPr>
          <p:nvPr>
            <p:ph idx="1"/>
          </p:nvPr>
        </p:nvSpPr>
        <p:spPr>
          <a:xfrm>
            <a:off x="2065283" y="961698"/>
            <a:ext cx="6871530" cy="5738646"/>
          </a:xfrm>
        </p:spPr>
        <p:txBody>
          <a:bodyPr>
            <a:normAutofit fontScale="92500" lnSpcReduction="20000"/>
          </a:bodyPr>
          <a:lstStyle/>
          <a:p>
            <a:r>
              <a:rPr lang="en-US" dirty="0"/>
              <a:t>ULTIMATE DRILL BOOK: a smartphone application used by the student that utilizes data uploaded by the Directors for our Marching Band Show.   The information accessible through this app provides a student with their specific “coordinate” and “drill chart” for learning the drill </a:t>
            </a:r>
            <a:r>
              <a:rPr lang="en-US" i="1" dirty="0"/>
              <a:t>(formations seen at halftime)</a:t>
            </a:r>
            <a:r>
              <a:rPr lang="en-US" dirty="0"/>
              <a:t> to the marching band show. </a:t>
            </a:r>
            <a:r>
              <a:rPr lang="en-US" b="1" dirty="0">
                <a:solidFill>
                  <a:srgbClr val="660066"/>
                </a:solidFill>
              </a:rPr>
              <a:t>A STUDENT LICENSE for ULTIMATE DRILL BOOK is provided at the beginning of Band Camp to the students as part of their band fees. </a:t>
            </a:r>
          </a:p>
          <a:p>
            <a:pPr marL="0" indent="0">
              <a:buNone/>
            </a:pPr>
            <a:endParaRPr lang="en-US" b="1" dirty="0">
              <a:solidFill>
                <a:srgbClr val="660066"/>
              </a:solidFill>
            </a:endParaRPr>
          </a:p>
          <a:p>
            <a:r>
              <a:rPr lang="en-US" dirty="0"/>
              <a:t>PENCILS: always have a pencil on you. </a:t>
            </a:r>
          </a:p>
          <a:p>
            <a:pPr marL="0" indent="0">
              <a:buNone/>
            </a:pPr>
            <a:endParaRPr lang="en-US" dirty="0"/>
          </a:p>
          <a:p>
            <a:r>
              <a:rPr lang="en-US" dirty="0"/>
              <a:t>BEHAVIOR AND ATTITUDE: Respect and proper behavior goes a long way. Win with grace. Treat all instruments and property with care. Never make excuses. You are a representative of RPHS Band at all times. Always leave a good impression!</a:t>
            </a:r>
          </a:p>
          <a:p>
            <a:pPr marL="0" indent="0">
              <a:buNone/>
            </a:pPr>
            <a:endParaRPr lang="en-US" dirty="0"/>
          </a:p>
          <a:p>
            <a:r>
              <a:rPr lang="en-US" dirty="0"/>
              <a:t>BAND FAMILY: </a:t>
            </a:r>
            <a:r>
              <a:rPr lang="en-US" dirty="0">
                <a:solidFill>
                  <a:srgbClr val="660066"/>
                </a:solidFill>
              </a:rPr>
              <a:t>Get to know the other people in your Band Family. You'll find them to be more than just rides to practices and performances. They'll become life-long friends. </a:t>
            </a:r>
          </a:p>
          <a:p>
            <a:endParaRPr lang="en-US" dirty="0"/>
          </a:p>
        </p:txBody>
      </p:sp>
    </p:spTree>
    <p:extLst>
      <p:ext uri="{BB962C8B-B14F-4D97-AF65-F5344CB8AC3E}">
        <p14:creationId xmlns:p14="http://schemas.microsoft.com/office/powerpoint/2010/main" val="1255415185"/>
      </p:ext>
    </p:extLst>
  </p:cSld>
  <p:clrMapOvr>
    <a:masterClrMapping/>
  </p:clrMapOvr>
</p:sld>
</file>

<file path=ppt/theme/theme1.xml><?xml version="1.0" encoding="utf-8"?>
<a:theme xmlns:a="http://schemas.openxmlformats.org/drawingml/2006/main" name="Wisp">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4574</TotalTime>
  <Words>3703</Words>
  <Application>Microsoft Office PowerPoint</Application>
  <PresentationFormat>On-screen Show (4:3)</PresentationFormat>
  <Paragraphs>187</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Century Gothic</vt:lpstr>
      <vt:lpstr>Mistral</vt:lpstr>
      <vt:lpstr>Wingdings 3</vt:lpstr>
      <vt:lpstr>Wisp</vt:lpstr>
      <vt:lpstr>     2023-2024 Guide for Band Parents</vt:lpstr>
      <vt:lpstr>PowerPoint Presentation</vt:lpstr>
      <vt:lpstr>Band Camp </vt:lpstr>
      <vt:lpstr>Be Prepared for Band Camp!</vt:lpstr>
      <vt:lpstr> What does:  "Band camp starts at 7AM mean" ?  </vt:lpstr>
      <vt:lpstr>Student Drop-off/Pick-Up for Summer Band</vt:lpstr>
      <vt:lpstr>Fees </vt:lpstr>
      <vt:lpstr>Time Management </vt:lpstr>
      <vt:lpstr>THINGS TO KNOW…</vt:lpstr>
      <vt:lpstr>THINGS TO KNOW continued…</vt:lpstr>
      <vt:lpstr>THINGS TO KNOW continued…</vt:lpstr>
      <vt:lpstr>Fall Schedule </vt:lpstr>
      <vt:lpstr>Winter Activities  All-Region/Area/State Band Auditions </vt:lpstr>
      <vt:lpstr>Winter Activities All-Region/Area/State Band Auditions Continued… </vt:lpstr>
      <vt:lpstr>Winter Activities Continued… Solo &amp; Ensemble</vt:lpstr>
      <vt:lpstr>Winter Activities Continued… Solo &amp; Ensemble Explained (pt. 2) </vt:lpstr>
      <vt:lpstr>Winter Activities Continued… Solo &amp; Ensemble Explained (pt. 3)</vt:lpstr>
      <vt:lpstr>Winter Activities Continued… Solo &amp; Ensemble Explained (pt. 4)</vt:lpstr>
      <vt:lpstr>Concert Season</vt:lpstr>
      <vt:lpstr>Concert Season continued…</vt:lpstr>
      <vt:lpstr>Concert Season continued…</vt:lpstr>
      <vt:lpstr>Percussion </vt:lpstr>
      <vt:lpstr>Student Leadership</vt:lpstr>
      <vt:lpstr>Standard of Conduct </vt:lpstr>
      <vt:lpstr>Parent Involvement </vt:lpstr>
      <vt:lpstr>Parent Involvement continued…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Band Booster Survival Guide</dc:title>
  <dc:creator>Rachel Wallace</dc:creator>
  <cp:lastModifiedBy>Amanda Marquart</cp:lastModifiedBy>
  <cp:revision>69</cp:revision>
  <cp:lastPrinted>2021-05-04T19:29:45Z</cp:lastPrinted>
  <dcterms:created xsi:type="dcterms:W3CDTF">2019-05-02T12:21:42Z</dcterms:created>
  <dcterms:modified xsi:type="dcterms:W3CDTF">2023-05-09T14:08:28Z</dcterms:modified>
</cp:coreProperties>
</file>